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4.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5.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6.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7.xml" ContentType="application/vnd.openxmlformats-officedocument.drawingml.chartshape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drawings/drawing8.xml" ContentType="application/vnd.openxmlformats-officedocument.drawingml.chartshapes+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7" r:id="rId2"/>
    <p:sldId id="525" r:id="rId3"/>
    <p:sldId id="505" r:id="rId4"/>
    <p:sldId id="508" r:id="rId5"/>
    <p:sldId id="261" r:id="rId6"/>
    <p:sldId id="504" r:id="rId7"/>
    <p:sldId id="514" r:id="rId8"/>
    <p:sldId id="509" r:id="rId9"/>
    <p:sldId id="513" r:id="rId10"/>
    <p:sldId id="515" r:id="rId11"/>
    <p:sldId id="516" r:id="rId12"/>
    <p:sldId id="522" r:id="rId13"/>
    <p:sldId id="523" r:id="rId14"/>
    <p:sldId id="519" r:id="rId15"/>
    <p:sldId id="524" r:id="rId16"/>
    <p:sldId id="517" r:id="rId17"/>
    <p:sldId id="518" r:id="rId18"/>
    <p:sldId id="521" r:id="rId19"/>
    <p:sldId id="520" r:id="rId20"/>
    <p:sldId id="501" r:id="rId21"/>
  </p:sldIdLst>
  <p:sldSz cx="12192000" cy="68580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userDrawn="1">
          <p15:clr>
            <a:srgbClr val="A4A3A4"/>
          </p15:clr>
        </p15:guide>
        <p15:guide id="2" pos="288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00FF"/>
    <a:srgbClr val="CCCCFF"/>
    <a:srgbClr val="CCFFCC"/>
    <a:srgbClr val="CCFFFF"/>
    <a:srgbClr val="FFCCCC"/>
    <a:srgbClr val="FFCC99"/>
    <a:srgbClr val="FFFFCC"/>
    <a:srgbClr val="CCECFF"/>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autoAdjust="0"/>
  </p:normalViewPr>
  <p:slideViewPr>
    <p:cSldViewPr snapToGrid="0">
      <p:cViewPr varScale="1">
        <p:scale>
          <a:sx n="84" d="100"/>
          <a:sy n="84" d="100"/>
        </p:scale>
        <p:origin x="581" y="77"/>
      </p:cViewPr>
      <p:guideLst>
        <p:guide orient="horz" pos="2160"/>
        <p:guide pos="3840"/>
      </p:guideLst>
    </p:cSldViewPr>
  </p:slideViewPr>
  <p:outlineViewPr>
    <p:cViewPr>
      <p:scale>
        <a:sx n="33" d="100"/>
        <a:sy n="33" d="100"/>
      </p:scale>
      <p:origin x="0" y="-2827"/>
    </p:cViewPr>
  </p:outlineViewPr>
  <p:notesTextViewPr>
    <p:cViewPr>
      <p:scale>
        <a:sx n="3" d="2"/>
        <a:sy n="3" d="2"/>
      </p:scale>
      <p:origin x="0" y="0"/>
    </p:cViewPr>
  </p:notesTextViewPr>
  <p:sorterViewPr>
    <p:cViewPr varScale="1">
      <p:scale>
        <a:sx n="1" d="1"/>
        <a:sy n="1" d="1"/>
      </p:scale>
      <p:origin x="0" y="-1392"/>
    </p:cViewPr>
  </p:sorterViewPr>
  <p:notesViewPr>
    <p:cSldViewPr snapToGrid="0">
      <p:cViewPr varScale="1">
        <p:scale>
          <a:sx n="54" d="100"/>
          <a:sy n="54" d="100"/>
        </p:scale>
        <p:origin x="-2844" y="-9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chartUserShapes" Target="../drawings/drawing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214053406367679E-2"/>
          <c:y val="3.4042386492733182E-2"/>
          <c:w val="0.93000333789798018"/>
          <c:h val="0.84135601519959258"/>
        </c:manualLayout>
      </c:layout>
      <c:barChart>
        <c:barDir val="col"/>
        <c:grouping val="stacked"/>
        <c:varyColors val="0"/>
        <c:ser>
          <c:idx val="0"/>
          <c:order val="0"/>
          <c:tx>
            <c:strRef>
              <c:f>Sheet1!$B$1</c:f>
              <c:strCache>
                <c:ptCount val="1"/>
                <c:pt idx="0">
                  <c:v>Agency MBS (RHS)</c:v>
                </c:pt>
              </c:strCache>
            </c:strRef>
          </c:tx>
          <c:spPr>
            <a:solidFill>
              <a:srgbClr val="CCFFCC"/>
            </a:solidFill>
            <a:ln w="3175">
              <a:solidFill>
                <a:schemeClr val="tx1"/>
              </a:solidFill>
            </a:ln>
            <a:effectLst/>
          </c:spPr>
          <c:invertIfNegative val="0"/>
          <c:cat>
            <c:strRef>
              <c:f>Sheet1!$A$2:$A$31</c:f>
              <c:strCach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YTD 2023</c:v>
                </c:pt>
              </c:strCache>
            </c:strRef>
          </c:cat>
          <c:val>
            <c:numRef>
              <c:f>Sheet1!$B$2:$B$31</c:f>
              <c:numCache>
                <c:formatCode>#,##0.0000</c:formatCode>
                <c:ptCount val="30"/>
                <c:pt idx="1">
                  <c:v>0.37107934038600005</c:v>
                </c:pt>
                <c:pt idx="2">
                  <c:v>0.36869545876399995</c:v>
                </c:pt>
                <c:pt idx="3">
                  <c:v>0.72609917838600002</c:v>
                </c:pt>
                <c:pt idx="4">
                  <c:v>0.68423302086399984</c:v>
                </c:pt>
                <c:pt idx="5">
                  <c:v>0.48438576360000002</c:v>
                </c:pt>
                <c:pt idx="6">
                  <c:v>1.0896536500329999</c:v>
                </c:pt>
                <c:pt idx="7">
                  <c:v>1.4462906198679999</c:v>
                </c:pt>
                <c:pt idx="8">
                  <c:v>2.1643346291409995</c:v>
                </c:pt>
                <c:pt idx="9">
                  <c:v>1.0359341835619997</c:v>
                </c:pt>
                <c:pt idx="10">
                  <c:v>0.99564012797599977</c:v>
                </c:pt>
                <c:pt idx="11">
                  <c:v>0.90371433112299981</c:v>
                </c:pt>
                <c:pt idx="12">
                  <c:v>1.1482971099869999</c:v>
                </c:pt>
                <c:pt idx="13">
                  <c:v>1.1738846181339999</c:v>
                </c:pt>
                <c:pt idx="14">
                  <c:v>1.7773703228619999</c:v>
                </c:pt>
                <c:pt idx="15">
                  <c:v>1.4282708656630003</c:v>
                </c:pt>
                <c:pt idx="16">
                  <c:v>1.2422512874030001</c:v>
                </c:pt>
                <c:pt idx="17">
                  <c:v>1.7586828514729997</c:v>
                </c:pt>
                <c:pt idx="18">
                  <c:v>1.6242934324929996</c:v>
                </c:pt>
                <c:pt idx="19">
                  <c:v>0.98900912227399995</c:v>
                </c:pt>
                <c:pt idx="20">
                  <c:v>1.330802695044</c:v>
                </c:pt>
                <c:pt idx="21">
                  <c:v>1.5596180828819997</c:v>
                </c:pt>
                <c:pt idx="22">
                  <c:v>1.4023630083560001</c:v>
                </c:pt>
                <c:pt idx="23">
                  <c:v>1.334441</c:v>
                </c:pt>
                <c:pt idx="24">
                  <c:v>1.7067640000000002</c:v>
                </c:pt>
                <c:pt idx="25">
                  <c:v>3.5595796607949994</c:v>
                </c:pt>
                <c:pt idx="26">
                  <c:v>3.7177321638959997</c:v>
                </c:pt>
                <c:pt idx="27">
                  <c:v>1.819635104941</c:v>
                </c:pt>
                <c:pt idx="28">
                  <c:v>0.222508218162</c:v>
                </c:pt>
              </c:numCache>
            </c:numRef>
          </c:val>
          <c:extLst>
            <c:ext xmlns:c16="http://schemas.microsoft.com/office/drawing/2014/chart" uri="{C3380CC4-5D6E-409C-BE32-E72D297353CC}">
              <c16:uniqueId val="{00000000-6F19-4479-AD4B-F7B2D80F1C2C}"/>
            </c:ext>
          </c:extLst>
        </c:ser>
        <c:ser>
          <c:idx val="1"/>
          <c:order val="1"/>
          <c:tx>
            <c:strRef>
              <c:f>Sheet1!$C$1</c:f>
              <c:strCache>
                <c:ptCount val="1"/>
                <c:pt idx="0">
                  <c:v>Nonagency RMBS</c:v>
                </c:pt>
              </c:strCache>
            </c:strRef>
          </c:tx>
          <c:spPr>
            <a:solidFill>
              <a:srgbClr val="FFCCCC"/>
            </a:solidFill>
            <a:ln w="3175">
              <a:solidFill>
                <a:schemeClr val="tx1"/>
              </a:solidFill>
            </a:ln>
            <a:effectLst/>
          </c:spPr>
          <c:invertIfNegative val="0"/>
          <c:cat>
            <c:strRef>
              <c:f>Sheet1!$A$2:$A$31</c:f>
              <c:strCach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YTD 2023</c:v>
                </c:pt>
              </c:strCache>
            </c:strRef>
          </c:cat>
          <c:val>
            <c:numRef>
              <c:f>Sheet1!$C$2:$C$31</c:f>
              <c:numCache>
                <c:formatCode>#,##0.0000</c:formatCode>
                <c:ptCount val="30"/>
                <c:pt idx="1">
                  <c:v>8.4928435000000149E-2</c:v>
                </c:pt>
                <c:pt idx="2">
                  <c:v>0.13800140100000019</c:v>
                </c:pt>
                <c:pt idx="3">
                  <c:v>0.23161954299999948</c:v>
                </c:pt>
                <c:pt idx="4">
                  <c:v>0.1817482640000001</c:v>
                </c:pt>
                <c:pt idx="5">
                  <c:v>0.14843730299999947</c:v>
                </c:pt>
                <c:pt idx="6">
                  <c:v>0.27203429699999848</c:v>
                </c:pt>
                <c:pt idx="7">
                  <c:v>0.42099464700000189</c:v>
                </c:pt>
                <c:pt idx="8">
                  <c:v>0.66457968769999909</c:v>
                </c:pt>
                <c:pt idx="9">
                  <c:v>0.91782280019999707</c:v>
                </c:pt>
                <c:pt idx="10">
                  <c:v>1.2590979470000054</c:v>
                </c:pt>
                <c:pt idx="11">
                  <c:v>1.2780108197000026</c:v>
                </c:pt>
                <c:pt idx="12">
                  <c:v>0.78821748199998853</c:v>
                </c:pt>
                <c:pt idx="13">
                  <c:v>5.2712687999999952E-2</c:v>
                </c:pt>
                <c:pt idx="14">
                  <c:v>7.2454343999999962E-2</c:v>
                </c:pt>
                <c:pt idx="15">
                  <c:v>6.6638849999999888E-2</c:v>
                </c:pt>
                <c:pt idx="16">
                  <c:v>3.7146532000000038E-2</c:v>
                </c:pt>
                <c:pt idx="17">
                  <c:v>2.7922267000000014E-2</c:v>
                </c:pt>
                <c:pt idx="18">
                  <c:v>5.0197845000000012E-2</c:v>
                </c:pt>
                <c:pt idx="19">
                  <c:v>7.3907405000000148E-2</c:v>
                </c:pt>
                <c:pt idx="20">
                  <c:v>9.7449011200000005E-2</c:v>
                </c:pt>
                <c:pt idx="21">
                  <c:v>8.552004299999999E-2</c:v>
                </c:pt>
                <c:pt idx="22">
                  <c:v>0.12592626300000007</c:v>
                </c:pt>
                <c:pt idx="23">
                  <c:v>0.18135820199999997</c:v>
                </c:pt>
                <c:pt idx="24">
                  <c:v>0.13966876002</c:v>
                </c:pt>
                <c:pt idx="25">
                  <c:v>0.18729127000000001</c:v>
                </c:pt>
                <c:pt idx="26">
                  <c:v>0.27169961499999995</c:v>
                </c:pt>
                <c:pt idx="27">
                  <c:v>1.8132807000000001E-2</c:v>
                </c:pt>
                <c:pt idx="28">
                  <c:v>5.7633499999999998E-4</c:v>
                </c:pt>
              </c:numCache>
            </c:numRef>
          </c:val>
          <c:extLst>
            <c:ext xmlns:c16="http://schemas.microsoft.com/office/drawing/2014/chart" uri="{C3380CC4-5D6E-409C-BE32-E72D297353CC}">
              <c16:uniqueId val="{00000001-6F19-4479-AD4B-F7B2D80F1C2C}"/>
            </c:ext>
          </c:extLst>
        </c:ser>
        <c:ser>
          <c:idx val="2"/>
          <c:order val="2"/>
          <c:tx>
            <c:strRef>
              <c:f>Sheet1!$D$1</c:f>
              <c:strCache>
                <c:ptCount val="1"/>
                <c:pt idx="0">
                  <c:v>Nonagency CMBS</c:v>
                </c:pt>
              </c:strCache>
            </c:strRef>
          </c:tx>
          <c:spPr>
            <a:solidFill>
              <a:srgbClr val="FFFFCC"/>
            </a:solidFill>
            <a:ln w="3175">
              <a:solidFill>
                <a:schemeClr val="tx1"/>
              </a:solidFill>
            </a:ln>
            <a:effectLst/>
          </c:spPr>
          <c:invertIfNegative val="0"/>
          <c:cat>
            <c:strRef>
              <c:f>Sheet1!$A$2:$A$31</c:f>
              <c:strCach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YTD 2023</c:v>
                </c:pt>
              </c:strCache>
            </c:strRef>
          </c:cat>
          <c:val>
            <c:numRef>
              <c:f>Sheet1!$D$2:$D$31</c:f>
              <c:numCache>
                <c:formatCode>#,##0.0000</c:formatCode>
                <c:ptCount val="30"/>
                <c:pt idx="1">
                  <c:v>2.341827400000001E-2</c:v>
                </c:pt>
                <c:pt idx="2">
                  <c:v>4.1084476000000009E-2</c:v>
                </c:pt>
                <c:pt idx="3">
                  <c:v>7.5881197999999969E-2</c:v>
                </c:pt>
                <c:pt idx="4">
                  <c:v>5.6680610999999922E-2</c:v>
                </c:pt>
                <c:pt idx="5">
                  <c:v>4.7074009999999993E-2</c:v>
                </c:pt>
                <c:pt idx="6">
                  <c:v>6.7427725000000077E-2</c:v>
                </c:pt>
                <c:pt idx="7">
                  <c:v>5.4426577000000108E-2</c:v>
                </c:pt>
                <c:pt idx="8">
                  <c:v>8.3505269000000187E-2</c:v>
                </c:pt>
                <c:pt idx="9">
                  <c:v>0.10097378700000001</c:v>
                </c:pt>
                <c:pt idx="10">
                  <c:v>0.17581675999999977</c:v>
                </c:pt>
                <c:pt idx="11">
                  <c:v>0.2137867989999995</c:v>
                </c:pt>
                <c:pt idx="12">
                  <c:v>0.24088989499999985</c:v>
                </c:pt>
                <c:pt idx="13">
                  <c:v>1.731950300000001E-2</c:v>
                </c:pt>
                <c:pt idx="14">
                  <c:v>1.1043413E-2</c:v>
                </c:pt>
                <c:pt idx="15">
                  <c:v>2.4619021000000001E-2</c:v>
                </c:pt>
                <c:pt idx="16">
                  <c:v>3.4490367999999993E-2</c:v>
                </c:pt>
                <c:pt idx="17">
                  <c:v>4.8030688999999988E-2</c:v>
                </c:pt>
                <c:pt idx="18">
                  <c:v>8.7994120999999967E-2</c:v>
                </c:pt>
                <c:pt idx="19">
                  <c:v>0.10057259600000007</c:v>
                </c:pt>
                <c:pt idx="20">
                  <c:v>0.10181680649999998</c:v>
                </c:pt>
                <c:pt idx="21">
                  <c:v>7.8431759000000031E-2</c:v>
                </c:pt>
                <c:pt idx="22">
                  <c:v>9.8000181000000089E-2</c:v>
                </c:pt>
                <c:pt idx="23">
                  <c:v>8.8711927999999995E-2</c:v>
                </c:pt>
                <c:pt idx="24">
                  <c:v>0.105070396</c:v>
                </c:pt>
                <c:pt idx="25">
                  <c:v>5.8916969999999999E-2</c:v>
                </c:pt>
                <c:pt idx="26">
                  <c:v>0.13717179999999995</c:v>
                </c:pt>
                <c:pt idx="27">
                  <c:v>3.6558482999999996E-2</c:v>
                </c:pt>
                <c:pt idx="28">
                  <c:v>3.9020710000000009E-3</c:v>
                </c:pt>
              </c:numCache>
            </c:numRef>
          </c:val>
          <c:extLst>
            <c:ext xmlns:c16="http://schemas.microsoft.com/office/drawing/2014/chart" uri="{C3380CC4-5D6E-409C-BE32-E72D297353CC}">
              <c16:uniqueId val="{00000002-6F19-4479-AD4B-F7B2D80F1C2C}"/>
            </c:ext>
          </c:extLst>
        </c:ser>
        <c:ser>
          <c:idx val="3"/>
          <c:order val="3"/>
          <c:tx>
            <c:strRef>
              <c:f>Sheet1!$E$1</c:f>
              <c:strCache>
                <c:ptCount val="1"/>
                <c:pt idx="0">
                  <c:v>CDO/CLO</c:v>
                </c:pt>
              </c:strCache>
            </c:strRef>
          </c:tx>
          <c:spPr>
            <a:solidFill>
              <a:srgbClr val="CCFFFF"/>
            </a:solidFill>
            <a:ln w="3175">
              <a:solidFill>
                <a:schemeClr val="tx1"/>
              </a:solidFill>
            </a:ln>
            <a:effectLst/>
          </c:spPr>
          <c:invertIfNegative val="0"/>
          <c:cat>
            <c:strRef>
              <c:f>Sheet1!$A$2:$A$31</c:f>
              <c:strCach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YTD 2023</c:v>
                </c:pt>
              </c:strCache>
            </c:strRef>
          </c:cat>
          <c:val>
            <c:numRef>
              <c:f>Sheet1!$E$2:$E$31</c:f>
              <c:numCache>
                <c:formatCode>General</c:formatCode>
                <c:ptCount val="30"/>
                <c:pt idx="1">
                  <c:v>6.7449999999999997E-4</c:v>
                </c:pt>
                <c:pt idx="2">
                  <c:v>1.8924400000000001E-2</c:v>
                </c:pt>
                <c:pt idx="3">
                  <c:v>4.0808300000000006E-2</c:v>
                </c:pt>
                <c:pt idx="4">
                  <c:v>5.1710800000000001E-2</c:v>
                </c:pt>
                <c:pt idx="5">
                  <c:v>5.4947400000000007E-2</c:v>
                </c:pt>
                <c:pt idx="6">
                  <c:v>5.5038800000000006E-2</c:v>
                </c:pt>
                <c:pt idx="7">
                  <c:v>5.6454600000000014E-2</c:v>
                </c:pt>
                <c:pt idx="8">
                  <c:v>5.8817300000000003E-2</c:v>
                </c:pt>
                <c:pt idx="9">
                  <c:v>0.12446309999999999</c:v>
                </c:pt>
                <c:pt idx="10">
                  <c:v>0.19413129999999992</c:v>
                </c:pt>
                <c:pt idx="11">
                  <c:v>0.39575710000000019</c:v>
                </c:pt>
                <c:pt idx="12">
                  <c:v>0.4896801900000004</c:v>
                </c:pt>
                <c:pt idx="13">
                  <c:v>8.1306719999999985E-2</c:v>
                </c:pt>
                <c:pt idx="14">
                  <c:v>1.2664502999999999E-2</c:v>
                </c:pt>
                <c:pt idx="15">
                  <c:v>8.0718660000000005E-3</c:v>
                </c:pt>
                <c:pt idx="16">
                  <c:v>2.2300639000000001E-2</c:v>
                </c:pt>
                <c:pt idx="17">
                  <c:v>5.9838400000000007E-2</c:v>
                </c:pt>
                <c:pt idx="18">
                  <c:v>9.4992733999999995E-2</c:v>
                </c:pt>
                <c:pt idx="19">
                  <c:v>0.140062615</c:v>
                </c:pt>
                <c:pt idx="20">
                  <c:v>0.11666469927575999</c:v>
                </c:pt>
                <c:pt idx="21">
                  <c:v>0.11968401300000001</c:v>
                </c:pt>
                <c:pt idx="22">
                  <c:v>0.294263752652</c:v>
                </c:pt>
                <c:pt idx="23">
                  <c:v>0.28069416200000002</c:v>
                </c:pt>
                <c:pt idx="24">
                  <c:v>0.16990001299999999</c:v>
                </c:pt>
                <c:pt idx="25">
                  <c:v>0.103080296</c:v>
                </c:pt>
                <c:pt idx="26">
                  <c:v>0.26252278400000001</c:v>
                </c:pt>
                <c:pt idx="27">
                  <c:v>6.4101742000000003E-2</c:v>
                </c:pt>
                <c:pt idx="28">
                  <c:v>4.8985130000000002E-3</c:v>
                </c:pt>
              </c:numCache>
            </c:numRef>
          </c:val>
          <c:extLst>
            <c:ext xmlns:c16="http://schemas.microsoft.com/office/drawing/2014/chart" uri="{C3380CC4-5D6E-409C-BE32-E72D297353CC}">
              <c16:uniqueId val="{00000003-6F19-4479-AD4B-F7B2D80F1C2C}"/>
            </c:ext>
          </c:extLst>
        </c:ser>
        <c:ser>
          <c:idx val="4"/>
          <c:order val="4"/>
          <c:tx>
            <c:strRef>
              <c:f>Sheet1!$F$1</c:f>
              <c:strCache>
                <c:ptCount val="1"/>
                <c:pt idx="0">
                  <c:v>Autos</c:v>
                </c:pt>
              </c:strCache>
            </c:strRef>
          </c:tx>
          <c:spPr>
            <a:solidFill>
              <a:srgbClr val="FFCCFF"/>
            </a:solidFill>
            <a:ln w="3175">
              <a:solidFill>
                <a:schemeClr val="tx1"/>
              </a:solidFill>
            </a:ln>
            <a:effectLst/>
          </c:spPr>
          <c:invertIfNegative val="0"/>
          <c:cat>
            <c:strRef>
              <c:f>Sheet1!$A$2:$A$31</c:f>
              <c:strCach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YTD 2023</c:v>
                </c:pt>
              </c:strCache>
            </c:strRef>
          </c:cat>
          <c:val>
            <c:numRef>
              <c:f>Sheet1!$F$2:$F$31</c:f>
              <c:numCache>
                <c:formatCode>General</c:formatCode>
                <c:ptCount val="30"/>
                <c:pt idx="1">
                  <c:v>3.7531501000000002E-2</c:v>
                </c:pt>
                <c:pt idx="2">
                  <c:v>4.2123275000000002E-2</c:v>
                </c:pt>
                <c:pt idx="3">
                  <c:v>4.0688599999999998E-2</c:v>
                </c:pt>
                <c:pt idx="4">
                  <c:v>4.7521700000000007E-2</c:v>
                </c:pt>
                <c:pt idx="5">
                  <c:v>7.0066199999999995E-2</c:v>
                </c:pt>
                <c:pt idx="6">
                  <c:v>8.3039000000000002E-2</c:v>
                </c:pt>
                <c:pt idx="7">
                  <c:v>9.377909999999999E-2</c:v>
                </c:pt>
                <c:pt idx="8">
                  <c:v>8.4814199999999992E-2</c:v>
                </c:pt>
                <c:pt idx="9">
                  <c:v>8.0798499999999981E-2</c:v>
                </c:pt>
                <c:pt idx="10">
                  <c:v>0.1063981</c:v>
                </c:pt>
                <c:pt idx="11">
                  <c:v>8.8847899999999994E-2</c:v>
                </c:pt>
                <c:pt idx="12">
                  <c:v>8.571651000000001E-2</c:v>
                </c:pt>
                <c:pt idx="13">
                  <c:v>3.5572900000000005E-2</c:v>
                </c:pt>
                <c:pt idx="14">
                  <c:v>6.4277683000000016E-2</c:v>
                </c:pt>
                <c:pt idx="15">
                  <c:v>5.9009131999999999E-2</c:v>
                </c:pt>
                <c:pt idx="16">
                  <c:v>6.6263116999999983E-2</c:v>
                </c:pt>
                <c:pt idx="17">
                  <c:v>8.7797893000000002E-2</c:v>
                </c:pt>
                <c:pt idx="18">
                  <c:v>8.8099490000000003E-2</c:v>
                </c:pt>
                <c:pt idx="19">
                  <c:v>9.9058456999999989E-2</c:v>
                </c:pt>
                <c:pt idx="20">
                  <c:v>9.8449837999999984E-2</c:v>
                </c:pt>
                <c:pt idx="21">
                  <c:v>9.2035553000000006E-2</c:v>
                </c:pt>
                <c:pt idx="22">
                  <c:v>0.10123905700000001</c:v>
                </c:pt>
                <c:pt idx="23">
                  <c:v>0.10730028999999999</c:v>
                </c:pt>
                <c:pt idx="24">
                  <c:v>0.12353350499999999</c:v>
                </c:pt>
                <c:pt idx="25">
                  <c:v>0.10835658500000001</c:v>
                </c:pt>
                <c:pt idx="26">
                  <c:v>0.14220993899999998</c:v>
                </c:pt>
                <c:pt idx="27">
                  <c:v>0.107822076</c:v>
                </c:pt>
                <c:pt idx="28">
                  <c:v>3.4707992999999999E-2</c:v>
                </c:pt>
              </c:numCache>
            </c:numRef>
          </c:val>
          <c:extLst>
            <c:ext xmlns:c16="http://schemas.microsoft.com/office/drawing/2014/chart" uri="{C3380CC4-5D6E-409C-BE32-E72D297353CC}">
              <c16:uniqueId val="{00000004-6F19-4479-AD4B-F7B2D80F1C2C}"/>
            </c:ext>
          </c:extLst>
        </c:ser>
        <c:ser>
          <c:idx val="5"/>
          <c:order val="5"/>
          <c:tx>
            <c:strRef>
              <c:f>Sheet1!$G$1</c:f>
              <c:strCache>
                <c:ptCount val="1"/>
                <c:pt idx="0">
                  <c:v>Credit Cards</c:v>
                </c:pt>
              </c:strCache>
            </c:strRef>
          </c:tx>
          <c:spPr>
            <a:solidFill>
              <a:srgbClr val="3399FF"/>
            </a:solidFill>
            <a:ln w="3175">
              <a:solidFill>
                <a:schemeClr val="tx1"/>
              </a:solidFill>
            </a:ln>
            <a:effectLst/>
          </c:spPr>
          <c:invertIfNegative val="0"/>
          <c:cat>
            <c:strRef>
              <c:f>Sheet1!$A$2:$A$31</c:f>
              <c:strCach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YTD 2023</c:v>
                </c:pt>
              </c:strCache>
            </c:strRef>
          </c:cat>
          <c:val>
            <c:numRef>
              <c:f>Sheet1!$G$2:$G$31</c:f>
              <c:numCache>
                <c:formatCode>General</c:formatCode>
                <c:ptCount val="30"/>
                <c:pt idx="1">
                  <c:v>4.8322100000000007E-2</c:v>
                </c:pt>
                <c:pt idx="2">
                  <c:v>4.0463499999999999E-2</c:v>
                </c:pt>
                <c:pt idx="3">
                  <c:v>4.2045800000000008E-2</c:v>
                </c:pt>
                <c:pt idx="4">
                  <c:v>4.0100400000000001E-2</c:v>
                </c:pt>
                <c:pt idx="5">
                  <c:v>5.3014799999999994E-2</c:v>
                </c:pt>
                <c:pt idx="6">
                  <c:v>6.7749099999999993E-2</c:v>
                </c:pt>
                <c:pt idx="7">
                  <c:v>6.7702999999999999E-2</c:v>
                </c:pt>
                <c:pt idx="8">
                  <c:v>6.3236199999999992E-2</c:v>
                </c:pt>
                <c:pt idx="9">
                  <c:v>5.0605499999999991E-2</c:v>
                </c:pt>
                <c:pt idx="10">
                  <c:v>5.8513300000000011E-2</c:v>
                </c:pt>
                <c:pt idx="11">
                  <c:v>6.1191000000000002E-2</c:v>
                </c:pt>
                <c:pt idx="12">
                  <c:v>9.5727985000000002E-2</c:v>
                </c:pt>
                <c:pt idx="13">
                  <c:v>5.5750300000000003E-2</c:v>
                </c:pt>
                <c:pt idx="14">
                  <c:v>5.1506732000000006E-2</c:v>
                </c:pt>
                <c:pt idx="15">
                  <c:v>6.5364239999999999E-3</c:v>
                </c:pt>
                <c:pt idx="16">
                  <c:v>1.2276316000000001E-2</c:v>
                </c:pt>
                <c:pt idx="17">
                  <c:v>3.2320360000000006E-2</c:v>
                </c:pt>
                <c:pt idx="18">
                  <c:v>3.6887710000000004E-2</c:v>
                </c:pt>
                <c:pt idx="19">
                  <c:v>5.1359579000000002E-2</c:v>
                </c:pt>
                <c:pt idx="20">
                  <c:v>2.5022137999999999E-2</c:v>
                </c:pt>
                <c:pt idx="21">
                  <c:v>2.7163946000000005E-2</c:v>
                </c:pt>
                <c:pt idx="22">
                  <c:v>4.3347325000000006E-2</c:v>
                </c:pt>
                <c:pt idx="23">
                  <c:v>3.1342458000000004E-2</c:v>
                </c:pt>
                <c:pt idx="24">
                  <c:v>1.8665182000000002E-2</c:v>
                </c:pt>
                <c:pt idx="25">
                  <c:v>3.1123900000000005E-3</c:v>
                </c:pt>
                <c:pt idx="26">
                  <c:v>1.4084371E-2</c:v>
                </c:pt>
                <c:pt idx="27">
                  <c:v>2.9625850000000006E-2</c:v>
                </c:pt>
                <c:pt idx="28">
                  <c:v>1.2378669999999999E-3</c:v>
                </c:pt>
              </c:numCache>
            </c:numRef>
          </c:val>
          <c:extLst>
            <c:ext xmlns:c16="http://schemas.microsoft.com/office/drawing/2014/chart" uri="{C3380CC4-5D6E-409C-BE32-E72D297353CC}">
              <c16:uniqueId val="{00000005-6F19-4479-AD4B-F7B2D80F1C2C}"/>
            </c:ext>
          </c:extLst>
        </c:ser>
        <c:ser>
          <c:idx val="6"/>
          <c:order val="6"/>
          <c:tx>
            <c:strRef>
              <c:f>Sheet1!$H$1</c:f>
              <c:strCache>
                <c:ptCount val="1"/>
                <c:pt idx="0">
                  <c:v>Student Loans</c:v>
                </c:pt>
              </c:strCache>
            </c:strRef>
          </c:tx>
          <c:spPr>
            <a:solidFill>
              <a:srgbClr val="FF0000"/>
            </a:solidFill>
            <a:ln w="3175">
              <a:solidFill>
                <a:schemeClr val="tx1"/>
              </a:solidFill>
            </a:ln>
            <a:effectLst/>
          </c:spPr>
          <c:invertIfNegative val="0"/>
          <c:cat>
            <c:strRef>
              <c:f>Sheet1!$A$2:$A$31</c:f>
              <c:strCach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YTD 2023</c:v>
                </c:pt>
              </c:strCache>
            </c:strRef>
          </c:cat>
          <c:val>
            <c:numRef>
              <c:f>Sheet1!$H$2:$H$31</c:f>
              <c:numCache>
                <c:formatCode>General</c:formatCode>
                <c:ptCount val="30"/>
                <c:pt idx="1">
                  <c:v>8.3549999999999996E-3</c:v>
                </c:pt>
                <c:pt idx="2">
                  <c:v>1.2363899999999999E-2</c:v>
                </c:pt>
                <c:pt idx="3">
                  <c:v>9.9018000000000005E-3</c:v>
                </c:pt>
                <c:pt idx="4">
                  <c:v>1.0472489999999999E-2</c:v>
                </c:pt>
                <c:pt idx="5">
                  <c:v>1.5802E-2</c:v>
                </c:pt>
                <c:pt idx="6">
                  <c:v>1.3178800000000001E-2</c:v>
                </c:pt>
                <c:pt idx="7">
                  <c:v>2.5573300000000004E-2</c:v>
                </c:pt>
                <c:pt idx="8">
                  <c:v>4.1134699999999996E-2</c:v>
                </c:pt>
                <c:pt idx="9">
                  <c:v>4.6633399999999998E-2</c:v>
                </c:pt>
                <c:pt idx="10">
                  <c:v>6.3407396000000005E-2</c:v>
                </c:pt>
                <c:pt idx="11">
                  <c:v>6.7545975000000008E-2</c:v>
                </c:pt>
                <c:pt idx="12">
                  <c:v>6.0146899999999996E-2</c:v>
                </c:pt>
                <c:pt idx="13">
                  <c:v>2.8204E-2</c:v>
                </c:pt>
                <c:pt idx="14">
                  <c:v>2.1614276999999998E-2</c:v>
                </c:pt>
                <c:pt idx="15">
                  <c:v>1.5451984E-2</c:v>
                </c:pt>
                <c:pt idx="16">
                  <c:v>1.3963400999999999E-2</c:v>
                </c:pt>
                <c:pt idx="17">
                  <c:v>2.533881E-2</c:v>
                </c:pt>
                <c:pt idx="18">
                  <c:v>2.2678908000000005E-2</c:v>
                </c:pt>
                <c:pt idx="19">
                  <c:v>1.5656432000000001E-2</c:v>
                </c:pt>
                <c:pt idx="20">
                  <c:v>1.4245048999999999E-2</c:v>
                </c:pt>
                <c:pt idx="21">
                  <c:v>1.6448881999999998E-2</c:v>
                </c:pt>
                <c:pt idx="22">
                  <c:v>1.6020038E-2</c:v>
                </c:pt>
                <c:pt idx="23">
                  <c:v>1.8937387E-2</c:v>
                </c:pt>
                <c:pt idx="24">
                  <c:v>1.7841184999999999E-2</c:v>
                </c:pt>
                <c:pt idx="25">
                  <c:v>1.8874241999999996E-2</c:v>
                </c:pt>
                <c:pt idx="26">
                  <c:v>3.2959242999999999E-2</c:v>
                </c:pt>
                <c:pt idx="27">
                  <c:v>5.8463040000000001E-3</c:v>
                </c:pt>
                <c:pt idx="28">
                  <c:v>5.7191000000000013E-4</c:v>
                </c:pt>
              </c:numCache>
            </c:numRef>
          </c:val>
          <c:extLst>
            <c:ext xmlns:c16="http://schemas.microsoft.com/office/drawing/2014/chart" uri="{C3380CC4-5D6E-409C-BE32-E72D297353CC}">
              <c16:uniqueId val="{00000006-6F19-4479-AD4B-F7B2D80F1C2C}"/>
            </c:ext>
          </c:extLst>
        </c:ser>
        <c:ser>
          <c:idx val="7"/>
          <c:order val="7"/>
          <c:tx>
            <c:strRef>
              <c:f>Sheet1!$I$1</c:f>
              <c:strCache>
                <c:ptCount val="1"/>
                <c:pt idx="0">
                  <c:v>Other</c:v>
                </c:pt>
              </c:strCache>
            </c:strRef>
          </c:tx>
          <c:spPr>
            <a:solidFill>
              <a:srgbClr val="FFFF00"/>
            </a:solidFill>
            <a:ln w="3175">
              <a:solidFill>
                <a:schemeClr val="tx1"/>
              </a:solidFill>
            </a:ln>
            <a:effectLst/>
          </c:spPr>
          <c:invertIfNegative val="0"/>
          <c:cat>
            <c:strRef>
              <c:f>Sheet1!$A$2:$A$31</c:f>
              <c:strCach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YTD 2023</c:v>
                </c:pt>
              </c:strCache>
            </c:strRef>
          </c:cat>
          <c:val>
            <c:numRef>
              <c:f>Sheet1!$I$2:$I$31</c:f>
              <c:numCache>
                <c:formatCode>General</c:formatCode>
                <c:ptCount val="30"/>
                <c:pt idx="1">
                  <c:v>1.467999345752E-2</c:v>
                </c:pt>
                <c:pt idx="2">
                  <c:v>2.09835570029E-2</c:v>
                </c:pt>
                <c:pt idx="3">
                  <c:v>3.8477253051549996E-2</c:v>
                </c:pt>
                <c:pt idx="4">
                  <c:v>3.2399280003539997E-2</c:v>
                </c:pt>
                <c:pt idx="5">
                  <c:v>2.8937731733549996E-2</c:v>
                </c:pt>
                <c:pt idx="6">
                  <c:v>2.9000236047779997E-2</c:v>
                </c:pt>
                <c:pt idx="7">
                  <c:v>1.815607150147E-2</c:v>
                </c:pt>
                <c:pt idx="8">
                  <c:v>2.4905954356070001E-2</c:v>
                </c:pt>
                <c:pt idx="9">
                  <c:v>1.7882746566850002E-2</c:v>
                </c:pt>
                <c:pt idx="10">
                  <c:v>3.4144466852780005E-2</c:v>
                </c:pt>
                <c:pt idx="11">
                  <c:v>3.0404851024590004E-2</c:v>
                </c:pt>
                <c:pt idx="12">
                  <c:v>4.9959333575460001E-2</c:v>
                </c:pt>
                <c:pt idx="13">
                  <c:v>1.1665084145649998E-2</c:v>
                </c:pt>
                <c:pt idx="14">
                  <c:v>1.8949283429769998E-2</c:v>
                </c:pt>
                <c:pt idx="15">
                  <c:v>2.8085704567940004E-2</c:v>
                </c:pt>
                <c:pt idx="16">
                  <c:v>2.3922895733800003E-2</c:v>
                </c:pt>
                <c:pt idx="17">
                  <c:v>3.5411384502380003E-2</c:v>
                </c:pt>
                <c:pt idx="18">
                  <c:v>4.2031307574439999E-2</c:v>
                </c:pt>
                <c:pt idx="19">
                  <c:v>6.6877313963729992E-2</c:v>
                </c:pt>
                <c:pt idx="20">
                  <c:v>6.1359110618110002E-2</c:v>
                </c:pt>
                <c:pt idx="21">
                  <c:v>5.514475366557E-2</c:v>
                </c:pt>
                <c:pt idx="22">
                  <c:v>7.1004960466199987E-2</c:v>
                </c:pt>
                <c:pt idx="23">
                  <c:v>5.2450551371000007E-2</c:v>
                </c:pt>
                <c:pt idx="24">
                  <c:v>7.1712060120000004E-2</c:v>
                </c:pt>
                <c:pt idx="25">
                  <c:v>4.8621574000000008E-2</c:v>
                </c:pt>
                <c:pt idx="26">
                  <c:v>9.4238337000000005E-2</c:v>
                </c:pt>
                <c:pt idx="27">
                  <c:v>7.1162396999999988E-2</c:v>
                </c:pt>
                <c:pt idx="28">
                  <c:v>1.6692155E-2</c:v>
                </c:pt>
              </c:numCache>
            </c:numRef>
          </c:val>
          <c:extLst>
            <c:ext xmlns:c16="http://schemas.microsoft.com/office/drawing/2014/chart" uri="{C3380CC4-5D6E-409C-BE32-E72D297353CC}">
              <c16:uniqueId val="{00000007-6F19-4479-AD4B-F7B2D80F1C2C}"/>
            </c:ext>
          </c:extLst>
        </c:ser>
        <c:dLbls>
          <c:showLegendKey val="0"/>
          <c:showVal val="0"/>
          <c:showCatName val="0"/>
          <c:showSerName val="0"/>
          <c:showPercent val="0"/>
          <c:showBubbleSize val="0"/>
        </c:dLbls>
        <c:gapWidth val="50"/>
        <c:overlap val="100"/>
        <c:axId val="411145504"/>
        <c:axId val="411144064"/>
      </c:barChart>
      <c:catAx>
        <c:axId val="411145504"/>
        <c:scaling>
          <c:orientation val="minMax"/>
        </c:scaling>
        <c:delete val="0"/>
        <c:axPos val="b"/>
        <c:numFmt formatCode="General" sourceLinked="1"/>
        <c:majorTickMark val="cross"/>
        <c:minorTickMark val="none"/>
        <c:tickLblPos val="nextTo"/>
        <c:spPr>
          <a:noFill/>
          <a:ln w="6350" cap="flat" cmpd="sng" algn="ctr">
            <a:solidFill>
              <a:schemeClr val="tx1"/>
            </a:solidFill>
            <a:round/>
          </a:ln>
          <a:effectLst/>
        </c:spPr>
        <c:txPr>
          <a:bodyPr rot="-60000000" spcFirstLastPara="1" vertOverflow="ellipsis" vert="horz" wrap="square" anchor="ctr" anchorCtr="1"/>
          <a:lstStyle/>
          <a:p>
            <a:pPr>
              <a:defRPr sz="2000" b="0" i="0" u="none" strike="noStrike" kern="1200" baseline="0">
                <a:solidFill>
                  <a:schemeClr val="tx1"/>
                </a:solidFill>
                <a:latin typeface="Franklin Gothic Book" panose="020B0503020102020204" pitchFamily="34" charset="0"/>
                <a:ea typeface="+mn-ea"/>
                <a:cs typeface="+mn-cs"/>
              </a:defRPr>
            </a:pPr>
            <a:endParaRPr lang="en-US"/>
          </a:p>
        </c:txPr>
        <c:crossAx val="411144064"/>
        <c:crosses val="autoZero"/>
        <c:auto val="1"/>
        <c:lblAlgn val="ctr"/>
        <c:lblOffset val="100"/>
        <c:tickLblSkip val="5"/>
        <c:tickMarkSkip val="5"/>
        <c:noMultiLvlLbl val="0"/>
      </c:catAx>
      <c:valAx>
        <c:axId val="411144064"/>
        <c:scaling>
          <c:orientation val="minMax"/>
        </c:scaling>
        <c:delete val="0"/>
        <c:axPos val="l"/>
        <c:minorGridlines>
          <c:spPr>
            <a:ln w="3175" cap="flat" cmpd="sng" algn="ctr">
              <a:solidFill>
                <a:schemeClr val="bg1">
                  <a:lumMod val="65000"/>
                </a:schemeClr>
              </a:solidFill>
              <a:round/>
            </a:ln>
            <a:effectLst/>
          </c:spPr>
        </c:minorGridlines>
        <c:numFmt formatCode="#,##0.0" sourceLinked="0"/>
        <c:majorTickMark val="cross"/>
        <c:minorTickMark val="none"/>
        <c:tickLblPos val="nextTo"/>
        <c:spPr>
          <a:noFill/>
          <a:ln>
            <a:solidFill>
              <a:schemeClr val="tx1"/>
            </a:solid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crossAx val="411145504"/>
        <c:crosses val="autoZero"/>
        <c:crossBetween val="midCat"/>
        <c:majorUnit val="1"/>
        <c:minorUnit val="0.5"/>
      </c:valAx>
      <c:spPr>
        <a:noFill/>
        <a:ln w="6350">
          <a:solidFill>
            <a:schemeClr val="tx1"/>
          </a:solidFill>
        </a:ln>
        <a:effectLst/>
      </c:spPr>
    </c:plotArea>
    <c:legend>
      <c:legendPos val="b"/>
      <c:layout>
        <c:manualLayout>
          <c:xMode val="edge"/>
          <c:yMode val="edge"/>
          <c:x val="6.3835073604929807E-2"/>
          <c:y val="5.3646139381831E-2"/>
          <c:w val="0.57341680931187955"/>
          <c:h val="0.20506032827986057"/>
        </c:manualLayout>
      </c:layout>
      <c:overlay val="0"/>
      <c:spPr>
        <a:solidFill>
          <a:schemeClr val="bg1"/>
        </a:solidFill>
        <a:ln w="6350">
          <a:solidFill>
            <a:schemeClr val="tx1"/>
          </a:solid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6350">
      <a:noFill/>
    </a:ln>
    <a:effectLst/>
  </c:spPr>
  <c:txPr>
    <a:bodyPr/>
    <a:lstStyle/>
    <a:p>
      <a:pPr>
        <a:defRPr>
          <a:latin typeface="Franklin Gothic Book" panose="020B0503020102020204" pitchFamily="34" charset="0"/>
        </a:defRPr>
      </a:pPr>
      <a:endParaRPr lang="en-US"/>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2340722355357748E-2"/>
          <c:y val="3.5000000000000003E-2"/>
          <c:w val="0.90570275590551186"/>
          <c:h val="0.86189596314374972"/>
        </c:manualLayout>
      </c:layout>
      <c:barChart>
        <c:barDir val="col"/>
        <c:grouping val="stacked"/>
        <c:varyColors val="0"/>
        <c:ser>
          <c:idx val="0"/>
          <c:order val="0"/>
          <c:tx>
            <c:strRef>
              <c:f>Sheet1!$A$2</c:f>
              <c:strCache>
                <c:ptCount val="1"/>
                <c:pt idx="0">
                  <c:v>Nuclear</c:v>
                </c:pt>
              </c:strCache>
            </c:strRef>
          </c:tx>
          <c:spPr>
            <a:solidFill>
              <a:srgbClr val="CCECFF"/>
            </a:solidFill>
            <a:ln w="3175">
              <a:solidFill>
                <a:schemeClr val="tx1"/>
              </a:solid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Franklin Gothic Book" panose="020B0503020102020204" pitchFamily="34" charset="0"/>
                    <a:ea typeface="+mn-ea"/>
                    <a:cs typeface="+mn-cs"/>
                  </a:defRPr>
                </a:pPr>
                <a:endParaRPr lang="en-US"/>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Source</c:v>
                </c:pt>
                <c:pt idx="1">
                  <c:v>Electrical System</c:v>
                </c:pt>
                <c:pt idx="2">
                  <c:v>End Use</c:v>
                </c:pt>
              </c:strCache>
            </c:strRef>
          </c:cat>
          <c:val>
            <c:numRef>
              <c:f>Sheet1!$B$2:$D$2</c:f>
              <c:numCache>
                <c:formatCode>General</c:formatCode>
                <c:ptCount val="3"/>
                <c:pt idx="0">
                  <c:v>8.1</c:v>
                </c:pt>
              </c:numCache>
            </c:numRef>
          </c:val>
          <c:extLst>
            <c:ext xmlns:c16="http://schemas.microsoft.com/office/drawing/2014/chart" uri="{C3380CC4-5D6E-409C-BE32-E72D297353CC}">
              <c16:uniqueId val="{00000000-5849-4AD8-BFDA-9DF0B757F1D5}"/>
            </c:ext>
          </c:extLst>
        </c:ser>
        <c:ser>
          <c:idx val="1"/>
          <c:order val="1"/>
          <c:tx>
            <c:strRef>
              <c:f>Sheet1!$A$3</c:f>
              <c:strCache>
                <c:ptCount val="1"/>
                <c:pt idx="0">
                  <c:v>Coal</c:v>
                </c:pt>
              </c:strCache>
            </c:strRef>
          </c:tx>
          <c:spPr>
            <a:solidFill>
              <a:srgbClr val="FFCCCC"/>
            </a:solidFill>
            <a:ln w="3175">
              <a:solidFill>
                <a:schemeClr val="tx1"/>
              </a:solidFill>
            </a:ln>
            <a:effectLst/>
          </c:spPr>
          <c:invertIfNegative val="0"/>
          <c:dPt>
            <c:idx val="0"/>
            <c:invertIfNegative val="0"/>
            <c:bubble3D val="0"/>
            <c:spPr>
              <a:solidFill>
                <a:srgbClr val="FF0000"/>
              </a:solidFill>
              <a:ln w="3175">
                <a:solidFill>
                  <a:schemeClr val="tx1"/>
                </a:solidFill>
              </a:ln>
              <a:effectLst/>
            </c:spPr>
            <c:extLst>
              <c:ext xmlns:c16="http://schemas.microsoft.com/office/drawing/2014/chart" uri="{C3380CC4-5D6E-409C-BE32-E72D297353CC}">
                <c16:uniqueId val="{00000000-791C-44AC-9298-3DA59AEE92AD}"/>
              </c:ext>
            </c:extLst>
          </c:dPt>
          <c:dLbls>
            <c:spPr>
              <a:noFill/>
              <a:ln>
                <a:noFill/>
              </a:ln>
              <a:effectLst/>
            </c:spPr>
            <c:txPr>
              <a:bodyPr rot="0" spcFirstLastPara="1" vertOverflow="ellipsis" vert="horz" wrap="square" anchor="ctr" anchorCtr="1"/>
              <a:lstStyle/>
              <a:p>
                <a:pPr>
                  <a:defRPr sz="1800" b="0" i="0" u="none" strike="noStrike" kern="1200" baseline="0">
                    <a:solidFill>
                      <a:schemeClr val="bg1"/>
                    </a:solidFill>
                    <a:latin typeface="Franklin Gothic Demi" panose="020B0703020102020204" pitchFamily="34" charset="0"/>
                    <a:ea typeface="+mn-ea"/>
                    <a:cs typeface="+mn-cs"/>
                  </a:defRPr>
                </a:pPr>
                <a:endParaRPr lang="en-US"/>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Source</c:v>
                </c:pt>
                <c:pt idx="1">
                  <c:v>Electrical System</c:v>
                </c:pt>
                <c:pt idx="2">
                  <c:v>End Use</c:v>
                </c:pt>
              </c:strCache>
            </c:strRef>
          </c:cat>
          <c:val>
            <c:numRef>
              <c:f>Sheet1!$B$3:$D$3</c:f>
              <c:numCache>
                <c:formatCode>General</c:formatCode>
                <c:ptCount val="3"/>
                <c:pt idx="0">
                  <c:v>10.5</c:v>
                </c:pt>
              </c:numCache>
            </c:numRef>
          </c:val>
          <c:extLst>
            <c:ext xmlns:c16="http://schemas.microsoft.com/office/drawing/2014/chart" uri="{C3380CC4-5D6E-409C-BE32-E72D297353CC}">
              <c16:uniqueId val="{00000001-5849-4AD8-BFDA-9DF0B757F1D5}"/>
            </c:ext>
          </c:extLst>
        </c:ser>
        <c:ser>
          <c:idx val="2"/>
          <c:order val="2"/>
          <c:tx>
            <c:strRef>
              <c:f>Sheet1!$A$4</c:f>
              <c:strCache>
                <c:ptCount val="1"/>
                <c:pt idx="0">
                  <c:v>Renewable</c:v>
                </c:pt>
              </c:strCache>
            </c:strRef>
          </c:tx>
          <c:spPr>
            <a:solidFill>
              <a:schemeClr val="accent3"/>
            </a:solidFill>
            <a:ln w="3175">
              <a:solidFill>
                <a:schemeClr val="tx1"/>
              </a:solid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Franklin Gothic Book" panose="020B0503020102020204" pitchFamily="34" charset="0"/>
                    <a:ea typeface="+mn-ea"/>
                    <a:cs typeface="+mn-cs"/>
                  </a:defRPr>
                </a:pPr>
                <a:endParaRPr lang="en-US"/>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Source</c:v>
                </c:pt>
                <c:pt idx="1">
                  <c:v>Electrical System</c:v>
                </c:pt>
                <c:pt idx="2">
                  <c:v>End Use</c:v>
                </c:pt>
              </c:strCache>
            </c:strRef>
          </c:cat>
          <c:val>
            <c:numRef>
              <c:f>Sheet1!$B$4:$D$4</c:f>
              <c:numCache>
                <c:formatCode>General</c:formatCode>
                <c:ptCount val="3"/>
                <c:pt idx="0">
                  <c:v>12.2</c:v>
                </c:pt>
              </c:numCache>
            </c:numRef>
          </c:val>
          <c:extLst>
            <c:ext xmlns:c16="http://schemas.microsoft.com/office/drawing/2014/chart" uri="{C3380CC4-5D6E-409C-BE32-E72D297353CC}">
              <c16:uniqueId val="{00000002-5849-4AD8-BFDA-9DF0B757F1D5}"/>
            </c:ext>
          </c:extLst>
        </c:ser>
        <c:ser>
          <c:idx val="3"/>
          <c:order val="3"/>
          <c:tx>
            <c:strRef>
              <c:f>Sheet1!$A$5</c:f>
              <c:strCache>
                <c:ptCount val="1"/>
                <c:pt idx="0">
                  <c:v>Gas</c:v>
                </c:pt>
              </c:strCache>
            </c:strRef>
          </c:tx>
          <c:spPr>
            <a:solidFill>
              <a:srgbClr val="FFFFCC"/>
            </a:solidFill>
            <a:ln w="3175">
              <a:solidFill>
                <a:schemeClr val="tx1"/>
              </a:solid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Franklin Gothic Book" panose="020B0503020102020204" pitchFamily="34" charset="0"/>
                    <a:ea typeface="+mn-ea"/>
                    <a:cs typeface="+mn-cs"/>
                  </a:defRPr>
                </a:pPr>
                <a:endParaRPr lang="en-US"/>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Source</c:v>
                </c:pt>
                <c:pt idx="1">
                  <c:v>Electrical System</c:v>
                </c:pt>
                <c:pt idx="2">
                  <c:v>End Use</c:v>
                </c:pt>
              </c:strCache>
            </c:strRef>
          </c:cat>
          <c:val>
            <c:numRef>
              <c:f>Sheet1!$B$5:$D$5</c:f>
              <c:numCache>
                <c:formatCode>General</c:formatCode>
                <c:ptCount val="3"/>
                <c:pt idx="0">
                  <c:v>31.3</c:v>
                </c:pt>
              </c:numCache>
            </c:numRef>
          </c:val>
          <c:extLst>
            <c:ext xmlns:c16="http://schemas.microsoft.com/office/drawing/2014/chart" uri="{C3380CC4-5D6E-409C-BE32-E72D297353CC}">
              <c16:uniqueId val="{00000003-5849-4AD8-BFDA-9DF0B757F1D5}"/>
            </c:ext>
          </c:extLst>
        </c:ser>
        <c:ser>
          <c:idx val="4"/>
          <c:order val="4"/>
          <c:tx>
            <c:strRef>
              <c:f>Sheet1!$A$6</c:f>
              <c:strCache>
                <c:ptCount val="1"/>
                <c:pt idx="0">
                  <c:v>Oil</c:v>
                </c:pt>
              </c:strCache>
            </c:strRef>
          </c:tx>
          <c:spPr>
            <a:solidFill>
              <a:srgbClr val="FFCC99"/>
            </a:solidFill>
            <a:ln w="3175">
              <a:solidFill>
                <a:schemeClr val="tx1"/>
              </a:solid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Franklin Gothic Book" panose="020B0503020102020204" pitchFamily="34" charset="0"/>
                    <a:ea typeface="+mn-ea"/>
                    <a:cs typeface="+mn-cs"/>
                  </a:defRPr>
                </a:pPr>
                <a:endParaRPr lang="en-US"/>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Source</c:v>
                </c:pt>
                <c:pt idx="1">
                  <c:v>Electrical System</c:v>
                </c:pt>
                <c:pt idx="2">
                  <c:v>End Use</c:v>
                </c:pt>
              </c:strCache>
            </c:strRef>
          </c:cat>
          <c:val>
            <c:numRef>
              <c:f>Sheet1!$B$6:$D$6</c:f>
              <c:numCache>
                <c:formatCode>General</c:formatCode>
                <c:ptCount val="3"/>
                <c:pt idx="0">
                  <c:v>35.1</c:v>
                </c:pt>
              </c:numCache>
            </c:numRef>
          </c:val>
          <c:extLst>
            <c:ext xmlns:c16="http://schemas.microsoft.com/office/drawing/2014/chart" uri="{C3380CC4-5D6E-409C-BE32-E72D297353CC}">
              <c16:uniqueId val="{00000004-5849-4AD8-BFDA-9DF0B757F1D5}"/>
            </c:ext>
          </c:extLst>
        </c:ser>
        <c:ser>
          <c:idx val="5"/>
          <c:order val="5"/>
          <c:tx>
            <c:strRef>
              <c:f>Sheet1!$A$7</c:f>
              <c:strCache>
                <c:ptCount val="1"/>
                <c:pt idx="0">
                  <c:v>Electrical system energy losses</c:v>
                </c:pt>
              </c:strCache>
            </c:strRef>
          </c:tx>
          <c:spPr>
            <a:solidFill>
              <a:srgbClr val="CC0000"/>
            </a:solidFill>
            <a:ln w="3175">
              <a:solidFill>
                <a:schemeClr val="tx1"/>
              </a:solid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bg1"/>
                    </a:solidFill>
                    <a:latin typeface="Franklin Gothic Medium" panose="020B0603020102020204" pitchFamily="34" charset="0"/>
                    <a:ea typeface="+mn-ea"/>
                    <a:cs typeface="+mn-cs"/>
                  </a:defRPr>
                </a:pPr>
                <a:endParaRPr lang="en-US"/>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Source</c:v>
                </c:pt>
                <c:pt idx="1">
                  <c:v>Electrical System</c:v>
                </c:pt>
                <c:pt idx="2">
                  <c:v>End Use</c:v>
                </c:pt>
              </c:strCache>
            </c:strRef>
          </c:cat>
          <c:val>
            <c:numRef>
              <c:f>Sheet1!$B$7:$D$7</c:f>
              <c:numCache>
                <c:formatCode>General</c:formatCode>
                <c:ptCount val="3"/>
                <c:pt idx="1">
                  <c:v>23.8</c:v>
                </c:pt>
              </c:numCache>
            </c:numRef>
          </c:val>
          <c:extLst>
            <c:ext xmlns:c16="http://schemas.microsoft.com/office/drawing/2014/chart" uri="{C3380CC4-5D6E-409C-BE32-E72D297353CC}">
              <c16:uniqueId val="{00000005-5849-4AD8-BFDA-9DF0B757F1D5}"/>
            </c:ext>
          </c:extLst>
        </c:ser>
        <c:ser>
          <c:idx val="6"/>
          <c:order val="6"/>
          <c:tx>
            <c:strRef>
              <c:f>Sheet1!$A$8</c:f>
              <c:strCache>
                <c:ptCount val="1"/>
                <c:pt idx="0">
                  <c:v>Electricity retail sale</c:v>
                </c:pt>
              </c:strCache>
            </c:strRef>
          </c:tx>
          <c:spPr>
            <a:solidFill>
              <a:schemeClr val="bg1">
                <a:lumMod val="95000"/>
              </a:schemeClr>
            </a:solidFill>
            <a:ln w="3175">
              <a:solidFill>
                <a:schemeClr val="tx1"/>
              </a:solid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Source</c:v>
                </c:pt>
                <c:pt idx="1">
                  <c:v>Electrical System</c:v>
                </c:pt>
                <c:pt idx="2">
                  <c:v>End Use</c:v>
                </c:pt>
              </c:strCache>
            </c:strRef>
          </c:cat>
          <c:val>
            <c:numRef>
              <c:f>Sheet1!$B$8:$D$8</c:f>
              <c:numCache>
                <c:formatCode>General</c:formatCode>
                <c:ptCount val="3"/>
                <c:pt idx="1">
                  <c:v>12.9</c:v>
                </c:pt>
              </c:numCache>
            </c:numRef>
          </c:val>
          <c:extLst>
            <c:ext xmlns:c16="http://schemas.microsoft.com/office/drawing/2014/chart" uri="{C3380CC4-5D6E-409C-BE32-E72D297353CC}">
              <c16:uniqueId val="{00000006-5849-4AD8-BFDA-9DF0B757F1D5}"/>
            </c:ext>
          </c:extLst>
        </c:ser>
        <c:ser>
          <c:idx val="7"/>
          <c:order val="7"/>
          <c:tx>
            <c:strRef>
              <c:f>Sheet1!$A$9</c:f>
              <c:strCache>
                <c:ptCount val="1"/>
                <c:pt idx="0">
                  <c:v>Commercial</c:v>
                </c:pt>
              </c:strCache>
            </c:strRef>
          </c:tx>
          <c:spPr>
            <a:solidFill>
              <a:srgbClr val="CCCCFF"/>
            </a:solidFill>
            <a:ln w="3175">
              <a:solidFill>
                <a:schemeClr val="tx1"/>
              </a:solid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Franklin Gothic Book" panose="020B0503020102020204" pitchFamily="34" charset="0"/>
                    <a:ea typeface="+mn-ea"/>
                    <a:cs typeface="+mn-cs"/>
                  </a:defRPr>
                </a:pPr>
                <a:endParaRPr lang="en-US"/>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Source</c:v>
                </c:pt>
                <c:pt idx="1">
                  <c:v>Electrical System</c:v>
                </c:pt>
                <c:pt idx="2">
                  <c:v>End Use</c:v>
                </c:pt>
              </c:strCache>
            </c:strRef>
          </c:cat>
          <c:val>
            <c:numRef>
              <c:f>Sheet1!$B$9:$D$9</c:f>
              <c:numCache>
                <c:formatCode>General</c:formatCode>
                <c:ptCount val="3"/>
                <c:pt idx="2">
                  <c:v>9.1</c:v>
                </c:pt>
              </c:numCache>
            </c:numRef>
          </c:val>
          <c:extLst>
            <c:ext xmlns:c16="http://schemas.microsoft.com/office/drawing/2014/chart" uri="{C3380CC4-5D6E-409C-BE32-E72D297353CC}">
              <c16:uniqueId val="{00000007-5849-4AD8-BFDA-9DF0B757F1D5}"/>
            </c:ext>
          </c:extLst>
        </c:ser>
        <c:ser>
          <c:idx val="8"/>
          <c:order val="8"/>
          <c:tx>
            <c:strRef>
              <c:f>Sheet1!$A$10</c:f>
              <c:strCache>
                <c:ptCount val="1"/>
                <c:pt idx="0">
                  <c:v>Residential</c:v>
                </c:pt>
              </c:strCache>
            </c:strRef>
          </c:tx>
          <c:spPr>
            <a:solidFill>
              <a:srgbClr val="CCFFCC"/>
            </a:solidFill>
            <a:ln w="3175">
              <a:solidFill>
                <a:schemeClr val="tx1"/>
              </a:solid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Franklin Gothic Book" panose="020B0503020102020204" pitchFamily="34" charset="0"/>
                    <a:ea typeface="+mn-ea"/>
                    <a:cs typeface="+mn-cs"/>
                  </a:defRPr>
                </a:pPr>
                <a:endParaRPr lang="en-US"/>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Source</c:v>
                </c:pt>
                <c:pt idx="1">
                  <c:v>Electrical System</c:v>
                </c:pt>
                <c:pt idx="2">
                  <c:v>End Use</c:v>
                </c:pt>
              </c:strCache>
            </c:strRef>
          </c:cat>
          <c:val>
            <c:numRef>
              <c:f>Sheet1!$B$10:$D$10</c:f>
              <c:numCache>
                <c:formatCode>General</c:formatCode>
                <c:ptCount val="3"/>
                <c:pt idx="2">
                  <c:v>11.6</c:v>
                </c:pt>
              </c:numCache>
            </c:numRef>
          </c:val>
          <c:extLst>
            <c:ext xmlns:c16="http://schemas.microsoft.com/office/drawing/2014/chart" uri="{C3380CC4-5D6E-409C-BE32-E72D297353CC}">
              <c16:uniqueId val="{00000008-5849-4AD8-BFDA-9DF0B757F1D5}"/>
            </c:ext>
          </c:extLst>
        </c:ser>
        <c:ser>
          <c:idx val="9"/>
          <c:order val="9"/>
          <c:tx>
            <c:strRef>
              <c:f>Sheet1!$A$11</c:f>
              <c:strCache>
                <c:ptCount val="1"/>
                <c:pt idx="0">
                  <c:v>Industrial</c:v>
                </c:pt>
              </c:strCache>
            </c:strRef>
          </c:tx>
          <c:spPr>
            <a:solidFill>
              <a:srgbClr val="CCFFFF"/>
            </a:solidFill>
            <a:ln w="3175">
              <a:solidFill>
                <a:schemeClr val="tx1"/>
              </a:solid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Franklin Gothic Book" panose="020B0503020102020204" pitchFamily="34" charset="0"/>
                    <a:ea typeface="+mn-ea"/>
                    <a:cs typeface="+mn-cs"/>
                  </a:defRPr>
                </a:pPr>
                <a:endParaRPr lang="en-US"/>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Source</c:v>
                </c:pt>
                <c:pt idx="1">
                  <c:v>Electrical System</c:v>
                </c:pt>
                <c:pt idx="2">
                  <c:v>End Use</c:v>
                </c:pt>
              </c:strCache>
            </c:strRef>
          </c:cat>
          <c:val>
            <c:numRef>
              <c:f>Sheet1!$B$11:$D$11</c:f>
              <c:numCache>
                <c:formatCode>General</c:formatCode>
                <c:ptCount val="3"/>
                <c:pt idx="2">
                  <c:v>25.9</c:v>
                </c:pt>
              </c:numCache>
            </c:numRef>
          </c:val>
          <c:extLst>
            <c:ext xmlns:c16="http://schemas.microsoft.com/office/drawing/2014/chart" uri="{C3380CC4-5D6E-409C-BE32-E72D297353CC}">
              <c16:uniqueId val="{00000009-5849-4AD8-BFDA-9DF0B757F1D5}"/>
            </c:ext>
          </c:extLst>
        </c:ser>
        <c:ser>
          <c:idx val="10"/>
          <c:order val="10"/>
          <c:tx>
            <c:strRef>
              <c:f>Sheet1!$A$12</c:f>
              <c:strCache>
                <c:ptCount val="1"/>
                <c:pt idx="0">
                  <c:v>Transportation</c:v>
                </c:pt>
              </c:strCache>
            </c:strRef>
          </c:tx>
          <c:spPr>
            <a:solidFill>
              <a:srgbClr val="FFCCCC"/>
            </a:solidFill>
            <a:ln w="3175">
              <a:solidFill>
                <a:schemeClr val="tx1"/>
              </a:solid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Franklin Gothic Book" panose="020B0503020102020204" pitchFamily="34" charset="0"/>
                    <a:ea typeface="+mn-ea"/>
                    <a:cs typeface="+mn-cs"/>
                  </a:defRPr>
                </a:pPr>
                <a:endParaRPr lang="en-US"/>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Source</c:v>
                </c:pt>
                <c:pt idx="1">
                  <c:v>Electrical System</c:v>
                </c:pt>
                <c:pt idx="2">
                  <c:v>End Use</c:v>
                </c:pt>
              </c:strCache>
            </c:strRef>
          </c:cat>
          <c:val>
            <c:numRef>
              <c:f>Sheet1!$B$12:$D$12</c:f>
              <c:numCache>
                <c:formatCode>General</c:formatCode>
                <c:ptCount val="3"/>
                <c:pt idx="2">
                  <c:v>26.9</c:v>
                </c:pt>
              </c:numCache>
            </c:numRef>
          </c:val>
          <c:extLst>
            <c:ext xmlns:c16="http://schemas.microsoft.com/office/drawing/2014/chart" uri="{C3380CC4-5D6E-409C-BE32-E72D297353CC}">
              <c16:uniqueId val="{0000000A-5849-4AD8-BFDA-9DF0B757F1D5}"/>
            </c:ext>
          </c:extLst>
        </c:ser>
        <c:dLbls>
          <c:showLegendKey val="0"/>
          <c:showVal val="0"/>
          <c:showCatName val="0"/>
          <c:showSerName val="0"/>
          <c:showPercent val="0"/>
          <c:showBubbleSize val="0"/>
        </c:dLbls>
        <c:gapWidth val="50"/>
        <c:overlap val="100"/>
        <c:axId val="434224648"/>
        <c:axId val="434225008"/>
      </c:barChart>
      <c:catAx>
        <c:axId val="434224648"/>
        <c:scaling>
          <c:orientation val="minMax"/>
        </c:scaling>
        <c:delete val="0"/>
        <c:axPos val="b"/>
        <c:numFmt formatCode="General" sourceLinked="1"/>
        <c:majorTickMark val="none"/>
        <c:minorTickMark val="none"/>
        <c:tickLblPos val="nextTo"/>
        <c:spPr>
          <a:noFill/>
          <a:ln w="6350"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crossAx val="434225008"/>
        <c:crosses val="autoZero"/>
        <c:auto val="1"/>
        <c:lblAlgn val="ctr"/>
        <c:lblOffset val="100"/>
        <c:noMultiLvlLbl val="0"/>
      </c:catAx>
      <c:valAx>
        <c:axId val="434225008"/>
        <c:scaling>
          <c:orientation val="minMax"/>
          <c:max val="100"/>
        </c:scaling>
        <c:delete val="0"/>
        <c:axPos val="l"/>
        <c:minorGridlines>
          <c:spPr>
            <a:ln w="3175" cap="flat" cmpd="sng" algn="ctr">
              <a:solidFill>
                <a:schemeClr val="bg1">
                  <a:lumMod val="75000"/>
                </a:schemeClr>
              </a:solidFill>
              <a:round/>
            </a:ln>
            <a:effectLst/>
          </c:spPr>
        </c:minorGridlines>
        <c:title>
          <c:tx>
            <c:rich>
              <a:bodyPr rot="-5400000" spcFirstLastPara="1" vertOverflow="ellipsis" vert="horz" wrap="square" anchor="ctr" anchorCtr="1"/>
              <a:lstStyle/>
              <a:p>
                <a:pPr>
                  <a:defRPr sz="1600" b="0" i="0" u="none" strike="noStrike" kern="1200" baseline="0">
                    <a:solidFill>
                      <a:schemeClr val="tx1"/>
                    </a:solidFill>
                    <a:latin typeface="Franklin Gothic Book" panose="020B0503020102020204" pitchFamily="34" charset="0"/>
                    <a:ea typeface="+mn-ea"/>
                    <a:cs typeface="+mn-cs"/>
                  </a:defRPr>
                </a:pPr>
                <a:r>
                  <a:rPr lang="en-US"/>
                  <a:t>Quadrillion British Thermal Units</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title>
        <c:numFmt formatCode="General" sourceLinked="1"/>
        <c:majorTickMark val="cross"/>
        <c:minorTickMark val="none"/>
        <c:tickLblPos val="nextTo"/>
        <c:spPr>
          <a:noFill/>
          <a:ln>
            <a:solidFill>
              <a:schemeClr val="tx1"/>
            </a:solid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crossAx val="434224648"/>
        <c:crosses val="autoZero"/>
        <c:crossBetween val="between"/>
        <c:majorUnit val="20"/>
        <c:minorUnit val="10"/>
      </c:valAx>
      <c:spPr>
        <a:noFill/>
        <a:ln w="6350">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solidFill>
            <a:schemeClr val="tx1"/>
          </a:solidFill>
          <a:latin typeface="Franklin Gothic Book" panose="020B05030201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347492297158507E-2"/>
          <c:y val="3.9017510870842639E-2"/>
          <c:w val="0.93000333789798018"/>
          <c:h val="0.84135601519959258"/>
        </c:manualLayout>
      </c:layout>
      <c:barChart>
        <c:barDir val="col"/>
        <c:grouping val="stacked"/>
        <c:varyColors val="0"/>
        <c:ser>
          <c:idx val="1"/>
          <c:order val="0"/>
          <c:tx>
            <c:strRef>
              <c:f>Sheet1!$C$1</c:f>
              <c:strCache>
                <c:ptCount val="1"/>
                <c:pt idx="0">
                  <c:v>Nonagency RMBS</c:v>
                </c:pt>
              </c:strCache>
            </c:strRef>
          </c:tx>
          <c:spPr>
            <a:solidFill>
              <a:srgbClr val="FFCCCC"/>
            </a:solidFill>
            <a:ln w="3175">
              <a:solidFill>
                <a:schemeClr val="tx1"/>
              </a:solidFill>
            </a:ln>
            <a:effectLst/>
          </c:spPr>
          <c:invertIfNegative val="0"/>
          <c:dLbls>
            <c:dLbl>
              <c:idx val="10"/>
              <c:tx>
                <c:rich>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3000" b="0" i="0" u="none" strike="noStrike" kern="1200" baseline="0">
                        <a:solidFill>
                          <a:prstClr val="black">
                            <a:lumMod val="75000"/>
                            <a:lumOff val="25000"/>
                          </a:prstClr>
                        </a:solidFill>
                        <a:latin typeface="Franklin Gothic Book" panose="020B0503020102020204" pitchFamily="34" charset="0"/>
                        <a:ea typeface="+mn-ea"/>
                        <a:cs typeface="+mn-cs"/>
                      </a:defRPr>
                    </a:pPr>
                    <a:r>
                      <a:rPr lang="en-US" sz="3000" b="0" i="0" u="none" strike="noStrike" kern="1200" baseline="0" dirty="0">
                        <a:solidFill>
                          <a:prstClr val="black"/>
                        </a:solidFill>
                        <a:latin typeface="Franklin Gothic Book" panose="020B0503020102020204" pitchFamily="34" charset="0"/>
                        <a:sym typeface="Wingdings" panose="05000000000000000000" pitchFamily="2" charset="2"/>
                      </a:rPr>
                      <a:t></a:t>
                    </a:r>
                    <a:endParaRPr lang="en-US" sz="3000" b="0" i="0" u="none" strike="noStrike" kern="1200" baseline="0" dirty="0">
                      <a:solidFill>
                        <a:prstClr val="black"/>
                      </a:solidFill>
                      <a:latin typeface="Franklin Gothic Book" panose="020B0503020102020204" pitchFamily="34" charset="0"/>
                    </a:endParaRPr>
                  </a:p>
                </c:rich>
              </c:tx>
              <c:spPr>
                <a:noFill/>
                <a:ln>
                  <a:noFill/>
                </a:ln>
                <a:effectLst/>
              </c:spPr>
              <c:txPr>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3000" b="0" i="0" u="none" strike="noStrike" kern="1200" baseline="0">
                      <a:solidFill>
                        <a:prstClr val="black">
                          <a:lumMod val="75000"/>
                          <a:lumOff val="25000"/>
                        </a:prstClr>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3B34-4C55-8689-7180AD5AB489}"/>
                </c:ext>
              </c:extLst>
            </c:dLbl>
            <c:dLbl>
              <c:idx val="11"/>
              <c:tx>
                <c:rich>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3000" b="0" i="0" u="none" strike="noStrike" kern="1200" baseline="0">
                        <a:solidFill>
                          <a:prstClr val="black">
                            <a:lumMod val="75000"/>
                            <a:lumOff val="25000"/>
                          </a:prstClr>
                        </a:solidFill>
                        <a:latin typeface="Franklin Gothic Book" panose="020B0503020102020204" pitchFamily="34" charset="0"/>
                        <a:ea typeface="+mn-ea"/>
                        <a:cs typeface="+mn-cs"/>
                      </a:defRPr>
                    </a:pPr>
                    <a:r>
                      <a:rPr lang="en-US" sz="3000" b="0" i="0" u="none" strike="noStrike" kern="1200" baseline="0" dirty="0">
                        <a:solidFill>
                          <a:prstClr val="black"/>
                        </a:solidFill>
                        <a:latin typeface="Franklin Gothic Book" panose="020B0503020102020204" pitchFamily="34" charset="0"/>
                        <a:sym typeface="Wingdings" panose="05000000000000000000" pitchFamily="2" charset="2"/>
                      </a:rPr>
                      <a:t></a:t>
                    </a:r>
                    <a:endParaRPr lang="en-US" sz="3000" b="0" i="0" u="none" strike="noStrike" kern="1200" baseline="0" dirty="0">
                      <a:solidFill>
                        <a:prstClr val="black"/>
                      </a:solidFill>
                      <a:latin typeface="Franklin Gothic Book" panose="020B0503020102020204" pitchFamily="34" charset="0"/>
                    </a:endParaRPr>
                  </a:p>
                </c:rich>
              </c:tx>
              <c:spPr>
                <a:noFill/>
                <a:ln>
                  <a:noFill/>
                </a:ln>
                <a:effectLst/>
              </c:spPr>
              <c:txPr>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3000" b="0" i="0" u="none" strike="noStrike" kern="1200" baseline="0">
                      <a:solidFill>
                        <a:prstClr val="black">
                          <a:lumMod val="75000"/>
                          <a:lumOff val="25000"/>
                        </a:prstClr>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3B34-4C55-8689-7180AD5AB489}"/>
                </c:ext>
              </c:extLst>
            </c:dLbl>
            <c:dLbl>
              <c:idx val="12"/>
              <c:tx>
                <c:rich>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3000" b="0" i="0" u="none" strike="noStrike" kern="1200" baseline="0">
                        <a:solidFill>
                          <a:prstClr val="black">
                            <a:lumMod val="75000"/>
                            <a:lumOff val="25000"/>
                          </a:prstClr>
                        </a:solidFill>
                        <a:latin typeface="Franklin Gothic Book" panose="020B0503020102020204" pitchFamily="34" charset="0"/>
                        <a:ea typeface="+mn-ea"/>
                        <a:cs typeface="+mn-cs"/>
                      </a:defRPr>
                    </a:pPr>
                    <a:r>
                      <a:rPr lang="en-US" sz="3000" b="0" i="0" u="none" strike="noStrike" kern="1200" baseline="0" dirty="0">
                        <a:solidFill>
                          <a:prstClr val="black"/>
                        </a:solidFill>
                        <a:latin typeface="Franklin Gothic Book" panose="020B0503020102020204" pitchFamily="34" charset="0"/>
                        <a:sym typeface="Wingdings" panose="05000000000000000000" pitchFamily="2" charset="2"/>
                      </a:rPr>
                      <a:t></a:t>
                    </a:r>
                    <a:endParaRPr lang="en-US" sz="3000" b="0" i="0" u="none" strike="noStrike" kern="1200" baseline="0" dirty="0">
                      <a:solidFill>
                        <a:prstClr val="black"/>
                      </a:solidFill>
                      <a:latin typeface="Franklin Gothic Book" panose="020B0503020102020204" pitchFamily="34" charset="0"/>
                    </a:endParaRPr>
                  </a:p>
                </c:rich>
              </c:tx>
              <c:spPr>
                <a:noFill/>
                <a:ln>
                  <a:noFill/>
                </a:ln>
                <a:effectLst/>
              </c:spPr>
              <c:txPr>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3000" b="0" i="0" u="none" strike="noStrike" kern="1200" baseline="0">
                      <a:solidFill>
                        <a:prstClr val="black">
                          <a:lumMod val="75000"/>
                          <a:lumOff val="25000"/>
                        </a:prstClr>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3B34-4C55-8689-7180AD5AB489}"/>
                </c:ext>
              </c:extLst>
            </c:dLbl>
            <c:spPr>
              <a:noFill/>
              <a:ln>
                <a:noFill/>
              </a:ln>
              <a:effectLst/>
            </c:spPr>
            <c:txPr>
              <a:bodyPr rot="0" spcFirstLastPara="1" vertOverflow="ellipsis" vert="horz" wrap="square" lIns="38100" tIns="19050" rIns="38100" bIns="19050" anchor="ctr" anchorCtr="1">
                <a:spAutoFit/>
              </a:bodyPr>
              <a:lstStyle/>
              <a:p>
                <a:pPr>
                  <a:defRPr sz="3000" b="0"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Sheet1!$A$2:$A$31</c:f>
              <c:strCach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YTD 2023</c:v>
                </c:pt>
              </c:strCache>
            </c:strRef>
          </c:cat>
          <c:val>
            <c:numRef>
              <c:f>Sheet1!$C$2:$C$31</c:f>
              <c:numCache>
                <c:formatCode>#,##0.0000</c:formatCode>
                <c:ptCount val="30"/>
                <c:pt idx="1">
                  <c:v>8.4928435000000149E-2</c:v>
                </c:pt>
                <c:pt idx="2">
                  <c:v>0.13800140100000019</c:v>
                </c:pt>
                <c:pt idx="3">
                  <c:v>0.23161954299999948</c:v>
                </c:pt>
                <c:pt idx="4">
                  <c:v>0.1817482640000001</c:v>
                </c:pt>
                <c:pt idx="5">
                  <c:v>0.14843730299999947</c:v>
                </c:pt>
                <c:pt idx="6">
                  <c:v>0.27203429699999848</c:v>
                </c:pt>
                <c:pt idx="7">
                  <c:v>0.42099464700000189</c:v>
                </c:pt>
                <c:pt idx="8">
                  <c:v>0.66457968769999909</c:v>
                </c:pt>
                <c:pt idx="9">
                  <c:v>0.91782280019999707</c:v>
                </c:pt>
                <c:pt idx="10">
                  <c:v>1.2590979470000054</c:v>
                </c:pt>
                <c:pt idx="11">
                  <c:v>1.2780108197000026</c:v>
                </c:pt>
                <c:pt idx="12">
                  <c:v>0.78821748199998853</c:v>
                </c:pt>
                <c:pt idx="13">
                  <c:v>5.2712687999999952E-2</c:v>
                </c:pt>
                <c:pt idx="14">
                  <c:v>7.2454343999999962E-2</c:v>
                </c:pt>
                <c:pt idx="15">
                  <c:v>6.6638849999999888E-2</c:v>
                </c:pt>
                <c:pt idx="16">
                  <c:v>3.7146532000000038E-2</c:v>
                </c:pt>
                <c:pt idx="17">
                  <c:v>2.7922267000000014E-2</c:v>
                </c:pt>
                <c:pt idx="18">
                  <c:v>5.0197845000000012E-2</c:v>
                </c:pt>
                <c:pt idx="19">
                  <c:v>7.3907405000000148E-2</c:v>
                </c:pt>
                <c:pt idx="20">
                  <c:v>9.7449011200000005E-2</c:v>
                </c:pt>
                <c:pt idx="21">
                  <c:v>8.552004299999999E-2</c:v>
                </c:pt>
                <c:pt idx="22">
                  <c:v>0.12592626300000007</c:v>
                </c:pt>
                <c:pt idx="23">
                  <c:v>0.18135820199999997</c:v>
                </c:pt>
                <c:pt idx="24">
                  <c:v>0.13966876002</c:v>
                </c:pt>
                <c:pt idx="25">
                  <c:v>0.18729127000000001</c:v>
                </c:pt>
                <c:pt idx="26">
                  <c:v>0.27169961499999995</c:v>
                </c:pt>
                <c:pt idx="27">
                  <c:v>1.8132807000000001E-2</c:v>
                </c:pt>
                <c:pt idx="28">
                  <c:v>5.7633499999999998E-4</c:v>
                </c:pt>
              </c:numCache>
            </c:numRef>
          </c:val>
          <c:extLst>
            <c:ext xmlns:c16="http://schemas.microsoft.com/office/drawing/2014/chart" uri="{C3380CC4-5D6E-409C-BE32-E72D297353CC}">
              <c16:uniqueId val="{00000001-6F19-4479-AD4B-F7B2D80F1C2C}"/>
            </c:ext>
          </c:extLst>
        </c:ser>
        <c:ser>
          <c:idx val="2"/>
          <c:order val="1"/>
          <c:tx>
            <c:strRef>
              <c:f>Sheet1!$D$1</c:f>
              <c:strCache>
                <c:ptCount val="1"/>
                <c:pt idx="0">
                  <c:v>Nonagency CMBS</c:v>
                </c:pt>
              </c:strCache>
            </c:strRef>
          </c:tx>
          <c:spPr>
            <a:solidFill>
              <a:srgbClr val="FFFFCC"/>
            </a:solidFill>
            <a:ln w="3175">
              <a:solidFill>
                <a:schemeClr val="tx1"/>
              </a:solidFill>
            </a:ln>
            <a:effectLst/>
          </c:spPr>
          <c:invertIfNegative val="0"/>
          <c:cat>
            <c:strRef>
              <c:f>Sheet1!$A$2:$A$31</c:f>
              <c:strCach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YTD 2023</c:v>
                </c:pt>
              </c:strCache>
            </c:strRef>
          </c:cat>
          <c:val>
            <c:numRef>
              <c:f>Sheet1!$D$2:$D$31</c:f>
              <c:numCache>
                <c:formatCode>#,##0.0000</c:formatCode>
                <c:ptCount val="30"/>
                <c:pt idx="1">
                  <c:v>2.341827400000001E-2</c:v>
                </c:pt>
                <c:pt idx="2">
                  <c:v>4.1084476000000009E-2</c:v>
                </c:pt>
                <c:pt idx="3">
                  <c:v>7.5881197999999969E-2</c:v>
                </c:pt>
                <c:pt idx="4">
                  <c:v>5.6680610999999922E-2</c:v>
                </c:pt>
                <c:pt idx="5">
                  <c:v>4.7074009999999993E-2</c:v>
                </c:pt>
                <c:pt idx="6">
                  <c:v>6.7427725000000077E-2</c:v>
                </c:pt>
                <c:pt idx="7">
                  <c:v>5.4426577000000108E-2</c:v>
                </c:pt>
                <c:pt idx="8">
                  <c:v>8.3505269000000187E-2</c:v>
                </c:pt>
                <c:pt idx="9">
                  <c:v>0.10097378700000001</c:v>
                </c:pt>
                <c:pt idx="10">
                  <c:v>0.17581675999999977</c:v>
                </c:pt>
                <c:pt idx="11">
                  <c:v>0.2137867989999995</c:v>
                </c:pt>
                <c:pt idx="12">
                  <c:v>0.24088989499999985</c:v>
                </c:pt>
                <c:pt idx="13">
                  <c:v>1.731950300000001E-2</c:v>
                </c:pt>
                <c:pt idx="14">
                  <c:v>1.1043413E-2</c:v>
                </c:pt>
                <c:pt idx="15">
                  <c:v>2.4619021000000001E-2</c:v>
                </c:pt>
                <c:pt idx="16">
                  <c:v>3.4490367999999993E-2</c:v>
                </c:pt>
                <c:pt idx="17">
                  <c:v>4.8030688999999988E-2</c:v>
                </c:pt>
                <c:pt idx="18">
                  <c:v>8.7994120999999967E-2</c:v>
                </c:pt>
                <c:pt idx="19">
                  <c:v>0.10057259600000007</c:v>
                </c:pt>
                <c:pt idx="20">
                  <c:v>0.10181680649999998</c:v>
                </c:pt>
                <c:pt idx="21">
                  <c:v>7.8431759000000031E-2</c:v>
                </c:pt>
                <c:pt idx="22">
                  <c:v>9.8000181000000089E-2</c:v>
                </c:pt>
                <c:pt idx="23">
                  <c:v>8.8711927999999995E-2</c:v>
                </c:pt>
                <c:pt idx="24">
                  <c:v>0.105070396</c:v>
                </c:pt>
                <c:pt idx="25">
                  <c:v>5.8916969999999999E-2</c:v>
                </c:pt>
                <c:pt idx="26">
                  <c:v>0.13717179999999995</c:v>
                </c:pt>
                <c:pt idx="27">
                  <c:v>3.6558482999999996E-2</c:v>
                </c:pt>
                <c:pt idx="28">
                  <c:v>3.9020710000000009E-3</c:v>
                </c:pt>
              </c:numCache>
            </c:numRef>
          </c:val>
          <c:extLst>
            <c:ext xmlns:c16="http://schemas.microsoft.com/office/drawing/2014/chart" uri="{C3380CC4-5D6E-409C-BE32-E72D297353CC}">
              <c16:uniqueId val="{00000002-6F19-4479-AD4B-F7B2D80F1C2C}"/>
            </c:ext>
          </c:extLst>
        </c:ser>
        <c:ser>
          <c:idx val="3"/>
          <c:order val="2"/>
          <c:tx>
            <c:strRef>
              <c:f>Sheet1!$E$1</c:f>
              <c:strCache>
                <c:ptCount val="1"/>
                <c:pt idx="0">
                  <c:v>CDO/CLO</c:v>
                </c:pt>
              </c:strCache>
            </c:strRef>
          </c:tx>
          <c:spPr>
            <a:solidFill>
              <a:srgbClr val="CCFFFF"/>
            </a:solidFill>
            <a:ln w="3175">
              <a:solidFill>
                <a:schemeClr val="tx1"/>
              </a:solidFill>
            </a:ln>
            <a:effectLst/>
          </c:spPr>
          <c:invertIfNegative val="0"/>
          <c:dLbls>
            <c:dLbl>
              <c:idx val="10"/>
              <c:tx>
                <c:rich>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3000" b="0" i="0" u="none" strike="noStrike" kern="1200" baseline="0">
                        <a:solidFill>
                          <a:prstClr val="black">
                            <a:lumMod val="75000"/>
                            <a:lumOff val="25000"/>
                          </a:prstClr>
                        </a:solidFill>
                        <a:latin typeface="Franklin Gothic Book" panose="020B0503020102020204" pitchFamily="34" charset="0"/>
                        <a:ea typeface="+mn-ea"/>
                        <a:cs typeface="+mn-cs"/>
                      </a:defRPr>
                    </a:pPr>
                    <a:r>
                      <a:rPr lang="en-US" sz="3000" b="0" i="0" u="none" strike="noStrike" kern="1200" baseline="0" dirty="0">
                        <a:solidFill>
                          <a:prstClr val="black"/>
                        </a:solidFill>
                        <a:latin typeface="Franklin Gothic Book" panose="020B0503020102020204" pitchFamily="34" charset="0"/>
                        <a:sym typeface="Wingdings" panose="05000000000000000000" pitchFamily="2" charset="2"/>
                      </a:rPr>
                      <a:t></a:t>
                    </a:r>
                    <a:endParaRPr lang="en-US" sz="3000" b="0" i="0" u="none" strike="noStrike" kern="1200" baseline="0" dirty="0">
                      <a:solidFill>
                        <a:prstClr val="black"/>
                      </a:solidFill>
                      <a:latin typeface="Franklin Gothic Book" panose="020B0503020102020204" pitchFamily="34" charset="0"/>
                    </a:endParaRPr>
                  </a:p>
                </c:rich>
              </c:tx>
              <c:spPr>
                <a:noFill/>
                <a:ln>
                  <a:noFill/>
                </a:ln>
                <a:effectLst/>
              </c:spPr>
              <c:txPr>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3000" b="0" i="0" u="none" strike="noStrike" kern="1200" baseline="0">
                      <a:solidFill>
                        <a:prstClr val="black">
                          <a:lumMod val="75000"/>
                          <a:lumOff val="25000"/>
                        </a:prstClr>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3B34-4C55-8689-7180AD5AB489}"/>
                </c:ext>
              </c:extLst>
            </c:dLbl>
            <c:dLbl>
              <c:idx val="11"/>
              <c:tx>
                <c:rich>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3000" b="0" i="0" u="none" strike="noStrike" kern="1200" baseline="0">
                        <a:solidFill>
                          <a:prstClr val="black">
                            <a:lumMod val="75000"/>
                            <a:lumOff val="25000"/>
                          </a:prstClr>
                        </a:solidFill>
                        <a:latin typeface="Franklin Gothic Book" panose="020B0503020102020204" pitchFamily="34" charset="0"/>
                        <a:ea typeface="+mn-ea"/>
                        <a:cs typeface="+mn-cs"/>
                      </a:defRPr>
                    </a:pPr>
                    <a:r>
                      <a:rPr lang="en-US" sz="3000" b="0" i="0" u="none" strike="noStrike" kern="1200" baseline="0" dirty="0">
                        <a:solidFill>
                          <a:prstClr val="black"/>
                        </a:solidFill>
                        <a:latin typeface="Franklin Gothic Book" panose="020B0503020102020204" pitchFamily="34" charset="0"/>
                        <a:sym typeface="Wingdings" panose="05000000000000000000" pitchFamily="2" charset="2"/>
                      </a:rPr>
                      <a:t></a:t>
                    </a:r>
                    <a:endParaRPr lang="en-US" sz="3000" b="0" i="0" u="none" strike="noStrike" kern="1200" baseline="0" dirty="0">
                      <a:solidFill>
                        <a:prstClr val="black"/>
                      </a:solidFill>
                      <a:latin typeface="Franklin Gothic Book" panose="020B0503020102020204" pitchFamily="34" charset="0"/>
                    </a:endParaRPr>
                  </a:p>
                </c:rich>
              </c:tx>
              <c:spPr>
                <a:noFill/>
                <a:ln>
                  <a:noFill/>
                </a:ln>
                <a:effectLst/>
              </c:spPr>
              <c:txPr>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3000" b="0" i="0" u="none" strike="noStrike" kern="1200" baseline="0">
                      <a:solidFill>
                        <a:prstClr val="black">
                          <a:lumMod val="75000"/>
                          <a:lumOff val="25000"/>
                        </a:prstClr>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3B34-4C55-8689-7180AD5AB489}"/>
                </c:ext>
              </c:extLst>
            </c:dLbl>
            <c:dLbl>
              <c:idx val="12"/>
              <c:tx>
                <c:rich>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3000" b="0" i="0" u="none" strike="noStrike" kern="1200" baseline="0">
                        <a:solidFill>
                          <a:prstClr val="black">
                            <a:lumMod val="75000"/>
                            <a:lumOff val="25000"/>
                          </a:prstClr>
                        </a:solidFill>
                        <a:latin typeface="Franklin Gothic Book" panose="020B0503020102020204" pitchFamily="34" charset="0"/>
                        <a:ea typeface="+mn-ea"/>
                        <a:cs typeface="+mn-cs"/>
                      </a:defRPr>
                    </a:pPr>
                    <a:r>
                      <a:rPr lang="en-US" sz="3000" b="0" i="0" u="none" strike="noStrike" kern="1200" baseline="0" dirty="0">
                        <a:solidFill>
                          <a:prstClr val="black"/>
                        </a:solidFill>
                        <a:latin typeface="Franklin Gothic Book" panose="020B0503020102020204" pitchFamily="34" charset="0"/>
                        <a:sym typeface="Wingdings" panose="05000000000000000000" pitchFamily="2" charset="2"/>
                      </a:rPr>
                      <a:t></a:t>
                    </a:r>
                    <a:endParaRPr lang="en-US" sz="3000" b="0" i="0" u="none" strike="noStrike" kern="1200" baseline="0" dirty="0">
                      <a:solidFill>
                        <a:prstClr val="black"/>
                      </a:solidFill>
                      <a:latin typeface="Franklin Gothic Book" panose="020B0503020102020204" pitchFamily="34" charset="0"/>
                    </a:endParaRPr>
                  </a:p>
                </c:rich>
              </c:tx>
              <c:spPr>
                <a:noFill/>
                <a:ln>
                  <a:noFill/>
                </a:ln>
                <a:effectLst/>
              </c:spPr>
              <c:txPr>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3000" b="0" i="0" u="none" strike="noStrike" kern="1200" baseline="0">
                      <a:solidFill>
                        <a:prstClr val="black">
                          <a:lumMod val="75000"/>
                          <a:lumOff val="25000"/>
                        </a:prstClr>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3B34-4C55-8689-7180AD5AB489}"/>
                </c:ext>
              </c:extLst>
            </c:dLbl>
            <c:spPr>
              <a:noFill/>
              <a:ln>
                <a:noFill/>
              </a:ln>
              <a:effectLst/>
            </c:spPr>
            <c:txPr>
              <a:bodyPr rot="0" spcFirstLastPara="1" vertOverflow="ellipsis" vert="horz" wrap="square" lIns="38100" tIns="19050" rIns="38100" bIns="19050" anchor="ctr" anchorCtr="1">
                <a:spAutoFit/>
              </a:bodyPr>
              <a:lstStyle/>
              <a:p>
                <a:pPr>
                  <a:defRPr sz="3000" b="0"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Sheet1!$A$2:$A$31</c:f>
              <c:strCach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YTD 2023</c:v>
                </c:pt>
              </c:strCache>
            </c:strRef>
          </c:cat>
          <c:val>
            <c:numRef>
              <c:f>Sheet1!$E$2:$E$31</c:f>
              <c:numCache>
                <c:formatCode>General</c:formatCode>
                <c:ptCount val="30"/>
                <c:pt idx="1">
                  <c:v>6.7449999999999997E-4</c:v>
                </c:pt>
                <c:pt idx="2">
                  <c:v>1.8924400000000001E-2</c:v>
                </c:pt>
                <c:pt idx="3">
                  <c:v>4.0808300000000006E-2</c:v>
                </c:pt>
                <c:pt idx="4">
                  <c:v>5.1710800000000001E-2</c:v>
                </c:pt>
                <c:pt idx="5">
                  <c:v>5.4947400000000007E-2</c:v>
                </c:pt>
                <c:pt idx="6">
                  <c:v>5.5038800000000006E-2</c:v>
                </c:pt>
                <c:pt idx="7">
                  <c:v>5.6454600000000014E-2</c:v>
                </c:pt>
                <c:pt idx="8">
                  <c:v>5.8817300000000003E-2</c:v>
                </c:pt>
                <c:pt idx="9">
                  <c:v>0.12446309999999999</c:v>
                </c:pt>
                <c:pt idx="10">
                  <c:v>0.19413129999999992</c:v>
                </c:pt>
                <c:pt idx="11">
                  <c:v>0.39575710000000019</c:v>
                </c:pt>
                <c:pt idx="12">
                  <c:v>0.4896801900000004</c:v>
                </c:pt>
                <c:pt idx="13">
                  <c:v>8.1306719999999985E-2</c:v>
                </c:pt>
                <c:pt idx="14">
                  <c:v>1.2664502999999999E-2</c:v>
                </c:pt>
                <c:pt idx="15">
                  <c:v>8.0718660000000005E-3</c:v>
                </c:pt>
                <c:pt idx="16">
                  <c:v>2.2300639000000001E-2</c:v>
                </c:pt>
                <c:pt idx="17">
                  <c:v>5.9838400000000007E-2</c:v>
                </c:pt>
                <c:pt idx="18">
                  <c:v>9.4992733999999995E-2</c:v>
                </c:pt>
                <c:pt idx="19">
                  <c:v>0.140062615</c:v>
                </c:pt>
                <c:pt idx="20">
                  <c:v>0.11666469927575999</c:v>
                </c:pt>
                <c:pt idx="21">
                  <c:v>0.11968401300000001</c:v>
                </c:pt>
                <c:pt idx="22">
                  <c:v>0.294263752652</c:v>
                </c:pt>
                <c:pt idx="23">
                  <c:v>0.28069416200000002</c:v>
                </c:pt>
                <c:pt idx="24">
                  <c:v>0.16990001299999999</c:v>
                </c:pt>
                <c:pt idx="25">
                  <c:v>0.103080296</c:v>
                </c:pt>
                <c:pt idx="26">
                  <c:v>0.26252278400000001</c:v>
                </c:pt>
                <c:pt idx="27">
                  <c:v>6.4101742000000003E-2</c:v>
                </c:pt>
                <c:pt idx="28">
                  <c:v>4.8985130000000002E-3</c:v>
                </c:pt>
              </c:numCache>
            </c:numRef>
          </c:val>
          <c:extLst>
            <c:ext xmlns:c16="http://schemas.microsoft.com/office/drawing/2014/chart" uri="{C3380CC4-5D6E-409C-BE32-E72D297353CC}">
              <c16:uniqueId val="{00000003-6F19-4479-AD4B-F7B2D80F1C2C}"/>
            </c:ext>
          </c:extLst>
        </c:ser>
        <c:ser>
          <c:idx val="4"/>
          <c:order val="3"/>
          <c:tx>
            <c:strRef>
              <c:f>Sheet1!$F$1</c:f>
              <c:strCache>
                <c:ptCount val="1"/>
                <c:pt idx="0">
                  <c:v>Autos</c:v>
                </c:pt>
              </c:strCache>
            </c:strRef>
          </c:tx>
          <c:spPr>
            <a:solidFill>
              <a:srgbClr val="FFCCFF"/>
            </a:solidFill>
            <a:ln w="3175">
              <a:solidFill>
                <a:schemeClr val="tx1"/>
              </a:solidFill>
            </a:ln>
            <a:effectLst/>
          </c:spPr>
          <c:invertIfNegative val="0"/>
          <c:cat>
            <c:strRef>
              <c:f>Sheet1!$A$2:$A$31</c:f>
              <c:strCach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YTD 2023</c:v>
                </c:pt>
              </c:strCache>
            </c:strRef>
          </c:cat>
          <c:val>
            <c:numRef>
              <c:f>Sheet1!$F$2:$F$31</c:f>
              <c:numCache>
                <c:formatCode>General</c:formatCode>
                <c:ptCount val="30"/>
                <c:pt idx="1">
                  <c:v>3.7531501000000002E-2</c:v>
                </c:pt>
                <c:pt idx="2">
                  <c:v>4.2123275000000002E-2</c:v>
                </c:pt>
                <c:pt idx="3">
                  <c:v>4.0688599999999998E-2</c:v>
                </c:pt>
                <c:pt idx="4">
                  <c:v>4.7521700000000007E-2</c:v>
                </c:pt>
                <c:pt idx="5">
                  <c:v>7.0066199999999995E-2</c:v>
                </c:pt>
                <c:pt idx="6">
                  <c:v>8.3039000000000002E-2</c:v>
                </c:pt>
                <c:pt idx="7">
                  <c:v>9.377909999999999E-2</c:v>
                </c:pt>
                <c:pt idx="8">
                  <c:v>8.4814199999999992E-2</c:v>
                </c:pt>
                <c:pt idx="9">
                  <c:v>8.0798499999999981E-2</c:v>
                </c:pt>
                <c:pt idx="10">
                  <c:v>0.1063981</c:v>
                </c:pt>
                <c:pt idx="11">
                  <c:v>8.8847899999999994E-2</c:v>
                </c:pt>
                <c:pt idx="12">
                  <c:v>8.571651000000001E-2</c:v>
                </c:pt>
                <c:pt idx="13">
                  <c:v>3.5572900000000005E-2</c:v>
                </c:pt>
                <c:pt idx="14">
                  <c:v>6.4277683000000016E-2</c:v>
                </c:pt>
                <c:pt idx="15">
                  <c:v>5.9009131999999999E-2</c:v>
                </c:pt>
                <c:pt idx="16">
                  <c:v>6.6263116999999983E-2</c:v>
                </c:pt>
                <c:pt idx="17">
                  <c:v>8.7797893000000002E-2</c:v>
                </c:pt>
                <c:pt idx="18">
                  <c:v>8.8099490000000003E-2</c:v>
                </c:pt>
                <c:pt idx="19">
                  <c:v>9.9058456999999989E-2</c:v>
                </c:pt>
                <c:pt idx="20">
                  <c:v>9.8449837999999984E-2</c:v>
                </c:pt>
                <c:pt idx="21">
                  <c:v>9.2035553000000006E-2</c:v>
                </c:pt>
                <c:pt idx="22">
                  <c:v>0.10123905700000001</c:v>
                </c:pt>
                <c:pt idx="23">
                  <c:v>0.10730028999999999</c:v>
                </c:pt>
                <c:pt idx="24">
                  <c:v>0.12353350499999999</c:v>
                </c:pt>
                <c:pt idx="25">
                  <c:v>0.10835658500000001</c:v>
                </c:pt>
                <c:pt idx="26">
                  <c:v>0.14220993899999998</c:v>
                </c:pt>
                <c:pt idx="27">
                  <c:v>0.107822076</c:v>
                </c:pt>
                <c:pt idx="28">
                  <c:v>3.4707992999999999E-2</c:v>
                </c:pt>
              </c:numCache>
            </c:numRef>
          </c:val>
          <c:extLst>
            <c:ext xmlns:c16="http://schemas.microsoft.com/office/drawing/2014/chart" uri="{C3380CC4-5D6E-409C-BE32-E72D297353CC}">
              <c16:uniqueId val="{00000004-6F19-4479-AD4B-F7B2D80F1C2C}"/>
            </c:ext>
          </c:extLst>
        </c:ser>
        <c:ser>
          <c:idx val="5"/>
          <c:order val="4"/>
          <c:tx>
            <c:strRef>
              <c:f>Sheet1!$G$1</c:f>
              <c:strCache>
                <c:ptCount val="1"/>
                <c:pt idx="0">
                  <c:v>Credit Cards</c:v>
                </c:pt>
              </c:strCache>
            </c:strRef>
          </c:tx>
          <c:spPr>
            <a:solidFill>
              <a:srgbClr val="3399FF"/>
            </a:solidFill>
            <a:ln w="3175">
              <a:solidFill>
                <a:schemeClr val="tx1"/>
              </a:solidFill>
            </a:ln>
            <a:effectLst/>
          </c:spPr>
          <c:invertIfNegative val="0"/>
          <c:cat>
            <c:strRef>
              <c:f>Sheet1!$A$2:$A$31</c:f>
              <c:strCach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YTD 2023</c:v>
                </c:pt>
              </c:strCache>
            </c:strRef>
          </c:cat>
          <c:val>
            <c:numRef>
              <c:f>Sheet1!$G$2:$G$31</c:f>
              <c:numCache>
                <c:formatCode>General</c:formatCode>
                <c:ptCount val="30"/>
                <c:pt idx="1">
                  <c:v>4.8322100000000007E-2</c:v>
                </c:pt>
                <c:pt idx="2">
                  <c:v>4.0463499999999999E-2</c:v>
                </c:pt>
                <c:pt idx="3">
                  <c:v>4.2045800000000008E-2</c:v>
                </c:pt>
                <c:pt idx="4">
                  <c:v>4.0100400000000001E-2</c:v>
                </c:pt>
                <c:pt idx="5">
                  <c:v>5.3014799999999994E-2</c:v>
                </c:pt>
                <c:pt idx="6">
                  <c:v>6.7749099999999993E-2</c:v>
                </c:pt>
                <c:pt idx="7">
                  <c:v>6.7702999999999999E-2</c:v>
                </c:pt>
                <c:pt idx="8">
                  <c:v>6.3236199999999992E-2</c:v>
                </c:pt>
                <c:pt idx="9">
                  <c:v>5.0605499999999991E-2</c:v>
                </c:pt>
                <c:pt idx="10">
                  <c:v>5.8513300000000011E-2</c:v>
                </c:pt>
                <c:pt idx="11">
                  <c:v>6.1191000000000002E-2</c:v>
                </c:pt>
                <c:pt idx="12">
                  <c:v>9.5727985000000002E-2</c:v>
                </c:pt>
                <c:pt idx="13">
                  <c:v>5.5750300000000003E-2</c:v>
                </c:pt>
                <c:pt idx="14">
                  <c:v>5.1506732000000006E-2</c:v>
                </c:pt>
                <c:pt idx="15">
                  <c:v>6.5364239999999999E-3</c:v>
                </c:pt>
                <c:pt idx="16">
                  <c:v>1.2276316000000001E-2</c:v>
                </c:pt>
                <c:pt idx="17">
                  <c:v>3.2320360000000006E-2</c:v>
                </c:pt>
                <c:pt idx="18">
                  <c:v>3.6887710000000004E-2</c:v>
                </c:pt>
                <c:pt idx="19">
                  <c:v>5.1359579000000002E-2</c:v>
                </c:pt>
                <c:pt idx="20">
                  <c:v>2.5022137999999999E-2</c:v>
                </c:pt>
                <c:pt idx="21">
                  <c:v>2.7163946000000005E-2</c:v>
                </c:pt>
                <c:pt idx="22">
                  <c:v>4.3347325000000006E-2</c:v>
                </c:pt>
                <c:pt idx="23">
                  <c:v>3.1342458000000004E-2</c:v>
                </c:pt>
                <c:pt idx="24">
                  <c:v>1.8665182000000002E-2</c:v>
                </c:pt>
                <c:pt idx="25">
                  <c:v>3.1123900000000005E-3</c:v>
                </c:pt>
                <c:pt idx="26">
                  <c:v>1.4084371E-2</c:v>
                </c:pt>
                <c:pt idx="27">
                  <c:v>2.9625850000000006E-2</c:v>
                </c:pt>
                <c:pt idx="28">
                  <c:v>1.2378669999999999E-3</c:v>
                </c:pt>
              </c:numCache>
            </c:numRef>
          </c:val>
          <c:extLst>
            <c:ext xmlns:c16="http://schemas.microsoft.com/office/drawing/2014/chart" uri="{C3380CC4-5D6E-409C-BE32-E72D297353CC}">
              <c16:uniqueId val="{00000005-6F19-4479-AD4B-F7B2D80F1C2C}"/>
            </c:ext>
          </c:extLst>
        </c:ser>
        <c:ser>
          <c:idx val="6"/>
          <c:order val="5"/>
          <c:tx>
            <c:strRef>
              <c:f>Sheet1!$H$1</c:f>
              <c:strCache>
                <c:ptCount val="1"/>
                <c:pt idx="0">
                  <c:v>Student Loans</c:v>
                </c:pt>
              </c:strCache>
            </c:strRef>
          </c:tx>
          <c:spPr>
            <a:solidFill>
              <a:srgbClr val="FF0000"/>
            </a:solidFill>
            <a:ln w="3175">
              <a:solidFill>
                <a:schemeClr val="tx1"/>
              </a:solidFill>
            </a:ln>
            <a:effectLst/>
          </c:spPr>
          <c:invertIfNegative val="0"/>
          <c:cat>
            <c:strRef>
              <c:f>Sheet1!$A$2:$A$31</c:f>
              <c:strCach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YTD 2023</c:v>
                </c:pt>
              </c:strCache>
            </c:strRef>
          </c:cat>
          <c:val>
            <c:numRef>
              <c:f>Sheet1!$H$2:$H$31</c:f>
              <c:numCache>
                <c:formatCode>General</c:formatCode>
                <c:ptCount val="30"/>
                <c:pt idx="1">
                  <c:v>8.3549999999999996E-3</c:v>
                </c:pt>
                <c:pt idx="2">
                  <c:v>1.2363899999999999E-2</c:v>
                </c:pt>
                <c:pt idx="3">
                  <c:v>9.9018000000000005E-3</c:v>
                </c:pt>
                <c:pt idx="4">
                  <c:v>1.0472489999999999E-2</c:v>
                </c:pt>
                <c:pt idx="5">
                  <c:v>1.5802E-2</c:v>
                </c:pt>
                <c:pt idx="6">
                  <c:v>1.3178800000000001E-2</c:v>
                </c:pt>
                <c:pt idx="7">
                  <c:v>2.5573300000000004E-2</c:v>
                </c:pt>
                <c:pt idx="8">
                  <c:v>4.1134699999999996E-2</c:v>
                </c:pt>
                <c:pt idx="9">
                  <c:v>4.6633399999999998E-2</c:v>
                </c:pt>
                <c:pt idx="10">
                  <c:v>6.3407396000000005E-2</c:v>
                </c:pt>
                <c:pt idx="11">
                  <c:v>6.7545975000000008E-2</c:v>
                </c:pt>
                <c:pt idx="12">
                  <c:v>6.0146899999999996E-2</c:v>
                </c:pt>
                <c:pt idx="13">
                  <c:v>2.8204E-2</c:v>
                </c:pt>
                <c:pt idx="14">
                  <c:v>2.1614276999999998E-2</c:v>
                </c:pt>
                <c:pt idx="15">
                  <c:v>1.5451984E-2</c:v>
                </c:pt>
                <c:pt idx="16">
                  <c:v>1.3963400999999999E-2</c:v>
                </c:pt>
                <c:pt idx="17">
                  <c:v>2.533881E-2</c:v>
                </c:pt>
                <c:pt idx="18">
                  <c:v>2.2678908000000005E-2</c:v>
                </c:pt>
                <c:pt idx="19">
                  <c:v>1.5656432000000001E-2</c:v>
                </c:pt>
                <c:pt idx="20">
                  <c:v>1.4245048999999999E-2</c:v>
                </c:pt>
                <c:pt idx="21">
                  <c:v>1.6448881999999998E-2</c:v>
                </c:pt>
                <c:pt idx="22">
                  <c:v>1.6020038E-2</c:v>
                </c:pt>
                <c:pt idx="23">
                  <c:v>1.8937387E-2</c:v>
                </c:pt>
                <c:pt idx="24">
                  <c:v>1.7841184999999999E-2</c:v>
                </c:pt>
                <c:pt idx="25">
                  <c:v>1.8874241999999996E-2</c:v>
                </c:pt>
                <c:pt idx="26">
                  <c:v>3.2959242999999999E-2</c:v>
                </c:pt>
                <c:pt idx="27">
                  <c:v>5.8463040000000001E-3</c:v>
                </c:pt>
                <c:pt idx="28">
                  <c:v>5.7191000000000013E-4</c:v>
                </c:pt>
              </c:numCache>
            </c:numRef>
          </c:val>
          <c:extLst>
            <c:ext xmlns:c16="http://schemas.microsoft.com/office/drawing/2014/chart" uri="{C3380CC4-5D6E-409C-BE32-E72D297353CC}">
              <c16:uniqueId val="{00000006-6F19-4479-AD4B-F7B2D80F1C2C}"/>
            </c:ext>
          </c:extLst>
        </c:ser>
        <c:ser>
          <c:idx val="7"/>
          <c:order val="6"/>
          <c:tx>
            <c:strRef>
              <c:f>Sheet1!$I$1</c:f>
              <c:strCache>
                <c:ptCount val="1"/>
                <c:pt idx="0">
                  <c:v>Other</c:v>
                </c:pt>
              </c:strCache>
            </c:strRef>
          </c:tx>
          <c:spPr>
            <a:solidFill>
              <a:srgbClr val="FFFF00"/>
            </a:solidFill>
            <a:ln w="3175">
              <a:solidFill>
                <a:schemeClr val="tx1"/>
              </a:solidFill>
            </a:ln>
            <a:effectLst/>
          </c:spPr>
          <c:invertIfNegative val="0"/>
          <c:cat>
            <c:strRef>
              <c:f>Sheet1!$A$2:$A$31</c:f>
              <c:strCach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YTD 2023</c:v>
                </c:pt>
              </c:strCache>
            </c:strRef>
          </c:cat>
          <c:val>
            <c:numRef>
              <c:f>Sheet1!$I$2:$I$31</c:f>
              <c:numCache>
                <c:formatCode>General</c:formatCode>
                <c:ptCount val="30"/>
                <c:pt idx="1">
                  <c:v>1.467999345752E-2</c:v>
                </c:pt>
                <c:pt idx="2">
                  <c:v>2.09835570029E-2</c:v>
                </c:pt>
                <c:pt idx="3">
                  <c:v>3.8477253051549996E-2</c:v>
                </c:pt>
                <c:pt idx="4">
                  <c:v>3.2399280003539997E-2</c:v>
                </c:pt>
                <c:pt idx="5">
                  <c:v>2.8937731733549996E-2</c:v>
                </c:pt>
                <c:pt idx="6">
                  <c:v>2.9000236047779997E-2</c:v>
                </c:pt>
                <c:pt idx="7">
                  <c:v>1.815607150147E-2</c:v>
                </c:pt>
                <c:pt idx="8">
                  <c:v>2.4905954356070001E-2</c:v>
                </c:pt>
                <c:pt idx="9">
                  <c:v>1.7882746566850002E-2</c:v>
                </c:pt>
                <c:pt idx="10">
                  <c:v>3.4144466852780005E-2</c:v>
                </c:pt>
                <c:pt idx="11">
                  <c:v>3.0404851024590004E-2</c:v>
                </c:pt>
                <c:pt idx="12">
                  <c:v>4.9959333575460001E-2</c:v>
                </c:pt>
                <c:pt idx="13">
                  <c:v>1.1665084145649998E-2</c:v>
                </c:pt>
                <c:pt idx="14">
                  <c:v>1.8949283429769998E-2</c:v>
                </c:pt>
                <c:pt idx="15">
                  <c:v>2.8085704567940004E-2</c:v>
                </c:pt>
                <c:pt idx="16">
                  <c:v>2.3922895733800003E-2</c:v>
                </c:pt>
                <c:pt idx="17">
                  <c:v>3.5411384502380003E-2</c:v>
                </c:pt>
                <c:pt idx="18">
                  <c:v>4.2031307574439999E-2</c:v>
                </c:pt>
                <c:pt idx="19">
                  <c:v>6.6877313963729992E-2</c:v>
                </c:pt>
                <c:pt idx="20">
                  <c:v>6.1359110618110002E-2</c:v>
                </c:pt>
                <c:pt idx="21">
                  <c:v>5.514475366557E-2</c:v>
                </c:pt>
                <c:pt idx="22">
                  <c:v>7.1004960466199987E-2</c:v>
                </c:pt>
                <c:pt idx="23">
                  <c:v>5.2450551371000007E-2</c:v>
                </c:pt>
                <c:pt idx="24">
                  <c:v>7.1712060120000004E-2</c:v>
                </c:pt>
                <c:pt idx="25">
                  <c:v>4.8621574000000008E-2</c:v>
                </c:pt>
                <c:pt idx="26">
                  <c:v>9.4238337000000005E-2</c:v>
                </c:pt>
                <c:pt idx="27">
                  <c:v>7.1162396999999988E-2</c:v>
                </c:pt>
                <c:pt idx="28">
                  <c:v>1.6692155E-2</c:v>
                </c:pt>
              </c:numCache>
            </c:numRef>
          </c:val>
          <c:extLst>
            <c:ext xmlns:c16="http://schemas.microsoft.com/office/drawing/2014/chart" uri="{C3380CC4-5D6E-409C-BE32-E72D297353CC}">
              <c16:uniqueId val="{00000007-6F19-4479-AD4B-F7B2D80F1C2C}"/>
            </c:ext>
          </c:extLst>
        </c:ser>
        <c:dLbls>
          <c:showLegendKey val="0"/>
          <c:showVal val="0"/>
          <c:showCatName val="0"/>
          <c:showSerName val="0"/>
          <c:showPercent val="0"/>
          <c:showBubbleSize val="0"/>
        </c:dLbls>
        <c:gapWidth val="50"/>
        <c:overlap val="100"/>
        <c:axId val="411145504"/>
        <c:axId val="411144064"/>
      </c:barChart>
      <c:catAx>
        <c:axId val="411145504"/>
        <c:scaling>
          <c:orientation val="minMax"/>
        </c:scaling>
        <c:delete val="0"/>
        <c:axPos val="b"/>
        <c:numFmt formatCode="General" sourceLinked="1"/>
        <c:majorTickMark val="cross"/>
        <c:minorTickMark val="none"/>
        <c:tickLblPos val="nextTo"/>
        <c:spPr>
          <a:noFill/>
          <a:ln w="6350" cap="flat" cmpd="sng" algn="ctr">
            <a:solidFill>
              <a:schemeClr val="tx1"/>
            </a:solidFill>
            <a:round/>
          </a:ln>
          <a:effectLst/>
        </c:spPr>
        <c:txPr>
          <a:bodyPr rot="-60000000" spcFirstLastPara="1" vertOverflow="ellipsis" vert="horz" wrap="square" anchor="ctr" anchorCtr="1"/>
          <a:lstStyle/>
          <a:p>
            <a:pPr>
              <a:defRPr sz="2000" b="0" i="0" u="none" strike="noStrike" kern="1200" baseline="0">
                <a:solidFill>
                  <a:schemeClr val="tx1"/>
                </a:solidFill>
                <a:latin typeface="Franklin Gothic Book" panose="020B0503020102020204" pitchFamily="34" charset="0"/>
                <a:ea typeface="+mn-ea"/>
                <a:cs typeface="+mn-cs"/>
              </a:defRPr>
            </a:pPr>
            <a:endParaRPr lang="en-US"/>
          </a:p>
        </c:txPr>
        <c:crossAx val="411144064"/>
        <c:crosses val="autoZero"/>
        <c:auto val="1"/>
        <c:lblAlgn val="ctr"/>
        <c:lblOffset val="100"/>
        <c:tickLblSkip val="5"/>
        <c:tickMarkSkip val="5"/>
        <c:noMultiLvlLbl val="0"/>
      </c:catAx>
      <c:valAx>
        <c:axId val="411144064"/>
        <c:scaling>
          <c:orientation val="minMax"/>
          <c:max val="2.5"/>
          <c:min val="0"/>
        </c:scaling>
        <c:delete val="0"/>
        <c:axPos val="l"/>
        <c:minorGridlines>
          <c:spPr>
            <a:ln w="3175" cap="flat" cmpd="sng" algn="ctr">
              <a:solidFill>
                <a:schemeClr val="bg1">
                  <a:lumMod val="65000"/>
                </a:schemeClr>
              </a:solidFill>
              <a:round/>
            </a:ln>
            <a:effectLst/>
          </c:spPr>
        </c:minorGridlines>
        <c:numFmt formatCode="#,##0.0" sourceLinked="0"/>
        <c:majorTickMark val="cross"/>
        <c:minorTickMark val="none"/>
        <c:tickLblPos val="nextTo"/>
        <c:spPr>
          <a:noFill/>
          <a:ln>
            <a:solidFill>
              <a:schemeClr val="tx1"/>
            </a:solid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crossAx val="411145504"/>
        <c:crosses val="autoZero"/>
        <c:crossBetween val="midCat"/>
        <c:majorUnit val="0.5"/>
        <c:minorUnit val="0.25"/>
      </c:valAx>
      <c:spPr>
        <a:noFill/>
        <a:ln w="6350">
          <a:solidFill>
            <a:schemeClr val="tx1"/>
          </a:solidFill>
        </a:ln>
        <a:effectLst/>
      </c:spPr>
    </c:plotArea>
    <c:legend>
      <c:legendPos val="b"/>
      <c:layout>
        <c:manualLayout>
          <c:xMode val="edge"/>
          <c:yMode val="edge"/>
          <c:x val="0.47905246490927766"/>
          <c:y val="0.16061131351118427"/>
          <c:w val="0.34406898322492296"/>
          <c:h val="0.34187624867787042"/>
        </c:manualLayout>
      </c:layout>
      <c:overlay val="0"/>
      <c:spPr>
        <a:solidFill>
          <a:schemeClr val="bg1"/>
        </a:solidFill>
        <a:ln w="6350">
          <a:solidFill>
            <a:schemeClr val="tx1"/>
          </a:solid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6350">
      <a:noFill/>
    </a:ln>
    <a:effectLst/>
  </c:spPr>
  <c:txPr>
    <a:bodyPr/>
    <a:lstStyle/>
    <a:p>
      <a:pPr>
        <a:defRPr>
          <a:latin typeface="Franklin Gothic Book" panose="020B0503020102020204" pitchFamily="34" charset="0"/>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389678192399868E-2"/>
          <c:y val="3.5000000000000003E-2"/>
          <c:w val="0.92065380006846975"/>
          <c:h val="0.87948897246053204"/>
        </c:manualLayout>
      </c:layout>
      <c:barChart>
        <c:barDir val="col"/>
        <c:grouping val="stacked"/>
        <c:varyColors val="0"/>
        <c:ser>
          <c:idx val="0"/>
          <c:order val="0"/>
          <c:tx>
            <c:strRef>
              <c:f>Sheet1!$A$2</c:f>
              <c:strCache>
                <c:ptCount val="1"/>
                <c:pt idx="0">
                  <c:v>RMBS</c:v>
                </c:pt>
              </c:strCache>
            </c:strRef>
          </c:tx>
          <c:spPr>
            <a:solidFill>
              <a:schemeClr val="accent1"/>
            </a:solidFill>
            <a:ln w="6350">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Sheet1!$B$1:$H$1</c:f>
              <c:numCache>
                <c:formatCode>General</c:formatCode>
                <c:ptCount val="7"/>
                <c:pt idx="0">
                  <c:v>2016</c:v>
                </c:pt>
                <c:pt idx="1">
                  <c:v>2017</c:v>
                </c:pt>
                <c:pt idx="2">
                  <c:v>2018</c:v>
                </c:pt>
                <c:pt idx="3">
                  <c:v>2019</c:v>
                </c:pt>
                <c:pt idx="4">
                  <c:v>2020</c:v>
                </c:pt>
                <c:pt idx="5">
                  <c:v>2021</c:v>
                </c:pt>
                <c:pt idx="6">
                  <c:v>2022</c:v>
                </c:pt>
              </c:numCache>
            </c:numRef>
          </c:cat>
          <c:val>
            <c:numRef>
              <c:f>Sheet1!$B$2:$H$2</c:f>
              <c:numCache>
                <c:formatCode>#,##0.0</c:formatCode>
                <c:ptCount val="7"/>
                <c:pt idx="0">
                  <c:v>120.6</c:v>
                </c:pt>
                <c:pt idx="1">
                  <c:v>123</c:v>
                </c:pt>
                <c:pt idx="2">
                  <c:v>113.3</c:v>
                </c:pt>
                <c:pt idx="3">
                  <c:v>104.1</c:v>
                </c:pt>
                <c:pt idx="4">
                  <c:v>80.599999999999994</c:v>
                </c:pt>
                <c:pt idx="5">
                  <c:v>86.7</c:v>
                </c:pt>
                <c:pt idx="6">
                  <c:v>105.1</c:v>
                </c:pt>
              </c:numCache>
            </c:numRef>
          </c:val>
          <c:extLst>
            <c:ext xmlns:c16="http://schemas.microsoft.com/office/drawing/2014/chart" uri="{C3380CC4-5D6E-409C-BE32-E72D297353CC}">
              <c16:uniqueId val="{00000000-026F-4132-846E-A9490E86EABB}"/>
            </c:ext>
          </c:extLst>
        </c:ser>
        <c:ser>
          <c:idx val="1"/>
          <c:order val="1"/>
          <c:tx>
            <c:strRef>
              <c:f>Sheet1!$A$3</c:f>
              <c:strCache>
                <c:ptCount val="1"/>
                <c:pt idx="0">
                  <c:v>CMBS</c:v>
                </c:pt>
              </c:strCache>
            </c:strRef>
          </c:tx>
          <c:spPr>
            <a:solidFill>
              <a:srgbClr val="FFFF99"/>
            </a:solidFill>
            <a:ln w="6350">
              <a:solidFill>
                <a:schemeClr val="tx1"/>
              </a:solidFill>
            </a:ln>
            <a:effectLst/>
          </c:spPr>
          <c:invertIfNegative val="0"/>
          <c:cat>
            <c:numRef>
              <c:f>Sheet1!$B$1:$H$1</c:f>
              <c:numCache>
                <c:formatCode>General</c:formatCode>
                <c:ptCount val="7"/>
                <c:pt idx="0">
                  <c:v>2016</c:v>
                </c:pt>
                <c:pt idx="1">
                  <c:v>2017</c:v>
                </c:pt>
                <c:pt idx="2">
                  <c:v>2018</c:v>
                </c:pt>
                <c:pt idx="3">
                  <c:v>2019</c:v>
                </c:pt>
                <c:pt idx="4">
                  <c:v>2020</c:v>
                </c:pt>
                <c:pt idx="5">
                  <c:v>2021</c:v>
                </c:pt>
                <c:pt idx="6">
                  <c:v>2022</c:v>
                </c:pt>
              </c:numCache>
            </c:numRef>
          </c:cat>
          <c:val>
            <c:numRef>
              <c:f>Sheet1!$B$3:$H$3</c:f>
              <c:numCache>
                <c:formatCode>#,##0.0</c:formatCode>
                <c:ptCount val="7"/>
                <c:pt idx="0">
                  <c:v>3.7</c:v>
                </c:pt>
                <c:pt idx="1">
                  <c:v>0.9</c:v>
                </c:pt>
                <c:pt idx="2">
                  <c:v>5.8</c:v>
                </c:pt>
                <c:pt idx="3">
                  <c:v>5.8</c:v>
                </c:pt>
                <c:pt idx="4">
                  <c:v>2.4</c:v>
                </c:pt>
                <c:pt idx="5">
                  <c:v>7.3</c:v>
                </c:pt>
                <c:pt idx="6">
                  <c:v>5.6</c:v>
                </c:pt>
              </c:numCache>
            </c:numRef>
          </c:val>
          <c:extLst>
            <c:ext xmlns:c16="http://schemas.microsoft.com/office/drawing/2014/chart" uri="{C3380CC4-5D6E-409C-BE32-E72D297353CC}">
              <c16:uniqueId val="{00000001-026F-4132-846E-A9490E86EABB}"/>
            </c:ext>
          </c:extLst>
        </c:ser>
        <c:ser>
          <c:idx val="2"/>
          <c:order val="2"/>
          <c:tx>
            <c:strRef>
              <c:f>Sheet1!$A$4</c:f>
              <c:strCache>
                <c:ptCount val="1"/>
                <c:pt idx="0">
                  <c:v>ABS</c:v>
                </c:pt>
              </c:strCache>
            </c:strRef>
          </c:tx>
          <c:spPr>
            <a:solidFill>
              <a:srgbClr val="CCFFFF"/>
            </a:solidFill>
            <a:ln w="6350">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Sheet1!$B$1:$H$1</c:f>
              <c:numCache>
                <c:formatCode>General</c:formatCode>
                <c:ptCount val="7"/>
                <c:pt idx="0">
                  <c:v>2016</c:v>
                </c:pt>
                <c:pt idx="1">
                  <c:v>2017</c:v>
                </c:pt>
                <c:pt idx="2">
                  <c:v>2018</c:v>
                </c:pt>
                <c:pt idx="3">
                  <c:v>2019</c:v>
                </c:pt>
                <c:pt idx="4">
                  <c:v>2020</c:v>
                </c:pt>
                <c:pt idx="5">
                  <c:v>2021</c:v>
                </c:pt>
                <c:pt idx="6">
                  <c:v>2022</c:v>
                </c:pt>
              </c:numCache>
            </c:numRef>
          </c:cat>
          <c:val>
            <c:numRef>
              <c:f>Sheet1!$B$4:$H$4</c:f>
              <c:numCache>
                <c:formatCode>#,##0.0</c:formatCode>
                <c:ptCount val="7"/>
                <c:pt idx="0">
                  <c:v>70.900000000000006</c:v>
                </c:pt>
                <c:pt idx="1">
                  <c:v>52.7</c:v>
                </c:pt>
                <c:pt idx="2">
                  <c:v>68.7</c:v>
                </c:pt>
                <c:pt idx="3">
                  <c:v>48.4</c:v>
                </c:pt>
                <c:pt idx="4">
                  <c:v>70.400000000000006</c:v>
                </c:pt>
                <c:pt idx="5">
                  <c:v>62.3</c:v>
                </c:pt>
                <c:pt idx="6">
                  <c:v>33.799999999999997</c:v>
                </c:pt>
              </c:numCache>
            </c:numRef>
          </c:val>
          <c:extLst>
            <c:ext xmlns:c16="http://schemas.microsoft.com/office/drawing/2014/chart" uri="{C3380CC4-5D6E-409C-BE32-E72D297353CC}">
              <c16:uniqueId val="{00000002-026F-4132-846E-A9490E86EABB}"/>
            </c:ext>
          </c:extLst>
        </c:ser>
        <c:ser>
          <c:idx val="3"/>
          <c:order val="3"/>
          <c:tx>
            <c:strRef>
              <c:f>Sheet1!$A$5</c:f>
              <c:strCache>
                <c:ptCount val="1"/>
                <c:pt idx="0">
                  <c:v>CDO/CLO</c:v>
                </c:pt>
              </c:strCache>
            </c:strRef>
          </c:tx>
          <c:spPr>
            <a:solidFill>
              <a:srgbClr val="DEBDFF"/>
            </a:solidFill>
            <a:ln w="6350">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Sheet1!$B$1:$H$1</c:f>
              <c:numCache>
                <c:formatCode>General</c:formatCode>
                <c:ptCount val="7"/>
                <c:pt idx="0">
                  <c:v>2016</c:v>
                </c:pt>
                <c:pt idx="1">
                  <c:v>2017</c:v>
                </c:pt>
                <c:pt idx="2">
                  <c:v>2018</c:v>
                </c:pt>
                <c:pt idx="3">
                  <c:v>2019</c:v>
                </c:pt>
                <c:pt idx="4">
                  <c:v>2020</c:v>
                </c:pt>
                <c:pt idx="5">
                  <c:v>2021</c:v>
                </c:pt>
                <c:pt idx="6">
                  <c:v>2022</c:v>
                </c:pt>
              </c:numCache>
            </c:numRef>
          </c:cat>
          <c:val>
            <c:numRef>
              <c:f>Sheet1!$B$5:$H$5</c:f>
              <c:numCache>
                <c:formatCode>#,##0.0</c:formatCode>
                <c:ptCount val="7"/>
                <c:pt idx="0">
                  <c:v>21.7</c:v>
                </c:pt>
                <c:pt idx="1">
                  <c:v>44.7</c:v>
                </c:pt>
                <c:pt idx="2">
                  <c:v>51.6</c:v>
                </c:pt>
                <c:pt idx="3">
                  <c:v>39.5</c:v>
                </c:pt>
                <c:pt idx="4">
                  <c:v>22.1</c:v>
                </c:pt>
                <c:pt idx="5">
                  <c:v>43.7</c:v>
                </c:pt>
                <c:pt idx="6">
                  <c:v>29.6</c:v>
                </c:pt>
              </c:numCache>
            </c:numRef>
          </c:val>
          <c:extLst>
            <c:ext xmlns:c16="http://schemas.microsoft.com/office/drawing/2014/chart" uri="{C3380CC4-5D6E-409C-BE32-E72D297353CC}">
              <c16:uniqueId val="{00000004-026F-4132-846E-A9490E86EABB}"/>
            </c:ext>
          </c:extLst>
        </c:ser>
        <c:ser>
          <c:idx val="4"/>
          <c:order val="4"/>
          <c:tx>
            <c:strRef>
              <c:f>Sheet1!$A$6</c:f>
              <c:strCache>
                <c:ptCount val="1"/>
                <c:pt idx="0">
                  <c:v>SME</c:v>
                </c:pt>
              </c:strCache>
            </c:strRef>
          </c:tx>
          <c:spPr>
            <a:solidFill>
              <a:srgbClr val="99FF99"/>
            </a:solidFill>
            <a:ln w="6350">
              <a:solidFill>
                <a:schemeClr val="tx1"/>
              </a:solidFill>
            </a:ln>
            <a:effectLst/>
          </c:spPr>
          <c:invertIfNegative val="0"/>
          <c:dLbls>
            <c:dLbl>
              <c:idx val="4"/>
              <c:delete val="1"/>
              <c:extLst>
                <c:ext xmlns:c15="http://schemas.microsoft.com/office/drawing/2012/chart" uri="{CE6537A1-D6FC-4f65-9D91-7224C49458BB}"/>
                <c:ext xmlns:c16="http://schemas.microsoft.com/office/drawing/2014/chart" uri="{C3380CC4-5D6E-409C-BE32-E72D297353CC}">
                  <c16:uniqueId val="{00000001-3B95-4628-90A2-869FF8CBE96F}"/>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Sheet1!$B$1:$H$1</c:f>
              <c:numCache>
                <c:formatCode>General</c:formatCode>
                <c:ptCount val="7"/>
                <c:pt idx="0">
                  <c:v>2016</c:v>
                </c:pt>
                <c:pt idx="1">
                  <c:v>2017</c:v>
                </c:pt>
                <c:pt idx="2">
                  <c:v>2018</c:v>
                </c:pt>
                <c:pt idx="3">
                  <c:v>2019</c:v>
                </c:pt>
                <c:pt idx="4">
                  <c:v>2020</c:v>
                </c:pt>
                <c:pt idx="5">
                  <c:v>2021</c:v>
                </c:pt>
                <c:pt idx="6">
                  <c:v>2022</c:v>
                </c:pt>
              </c:numCache>
            </c:numRef>
          </c:cat>
          <c:val>
            <c:numRef>
              <c:f>Sheet1!$B$6:$H$6</c:f>
              <c:numCache>
                <c:formatCode>#,##0.0</c:formatCode>
                <c:ptCount val="7"/>
                <c:pt idx="0">
                  <c:v>19.899999999999999</c:v>
                </c:pt>
                <c:pt idx="1">
                  <c:v>14.9</c:v>
                </c:pt>
                <c:pt idx="2">
                  <c:v>29.5</c:v>
                </c:pt>
                <c:pt idx="3">
                  <c:v>23</c:v>
                </c:pt>
                <c:pt idx="4">
                  <c:v>7.5</c:v>
                </c:pt>
                <c:pt idx="5">
                  <c:v>28.4</c:v>
                </c:pt>
                <c:pt idx="6">
                  <c:v>29.3</c:v>
                </c:pt>
              </c:numCache>
            </c:numRef>
          </c:val>
          <c:extLst>
            <c:ext xmlns:c16="http://schemas.microsoft.com/office/drawing/2014/chart" uri="{C3380CC4-5D6E-409C-BE32-E72D297353CC}">
              <c16:uniqueId val="{00000005-026F-4132-846E-A9490E86EABB}"/>
            </c:ext>
          </c:extLst>
        </c:ser>
        <c:ser>
          <c:idx val="5"/>
          <c:order val="5"/>
          <c:tx>
            <c:strRef>
              <c:f>Sheet1!$A$7</c:f>
              <c:strCache>
                <c:ptCount val="1"/>
                <c:pt idx="0">
                  <c:v>Corporate</c:v>
                </c:pt>
              </c:strCache>
            </c:strRef>
          </c:tx>
          <c:spPr>
            <a:solidFill>
              <a:srgbClr val="FF0000"/>
            </a:solidFill>
            <a:ln w="6350">
              <a:solidFill>
                <a:schemeClr val="tx1"/>
              </a:solidFill>
            </a:ln>
            <a:effectLst/>
          </c:spPr>
          <c:invertIfNegative val="0"/>
          <c:cat>
            <c:numRef>
              <c:f>Sheet1!$B$1:$H$1</c:f>
              <c:numCache>
                <c:formatCode>General</c:formatCode>
                <c:ptCount val="7"/>
                <c:pt idx="0">
                  <c:v>2016</c:v>
                </c:pt>
                <c:pt idx="1">
                  <c:v>2017</c:v>
                </c:pt>
                <c:pt idx="2">
                  <c:v>2018</c:v>
                </c:pt>
                <c:pt idx="3">
                  <c:v>2019</c:v>
                </c:pt>
                <c:pt idx="4">
                  <c:v>2020</c:v>
                </c:pt>
                <c:pt idx="5">
                  <c:v>2021</c:v>
                </c:pt>
                <c:pt idx="6">
                  <c:v>2022</c:v>
                </c:pt>
              </c:numCache>
            </c:numRef>
          </c:cat>
          <c:val>
            <c:numRef>
              <c:f>Sheet1!$B$7:$H$7</c:f>
              <c:numCache>
                <c:formatCode>#,##0.0</c:formatCode>
                <c:ptCount val="7"/>
                <c:pt idx="0">
                  <c:v>2.9</c:v>
                </c:pt>
                <c:pt idx="1">
                  <c:v>0</c:v>
                </c:pt>
                <c:pt idx="2">
                  <c:v>0.6</c:v>
                </c:pt>
                <c:pt idx="3">
                  <c:v>0</c:v>
                </c:pt>
                <c:pt idx="4">
                  <c:v>11.7</c:v>
                </c:pt>
                <c:pt idx="5">
                  <c:v>4.8</c:v>
                </c:pt>
                <c:pt idx="6">
                  <c:v>0</c:v>
                </c:pt>
              </c:numCache>
            </c:numRef>
          </c:val>
          <c:extLst>
            <c:ext xmlns:c16="http://schemas.microsoft.com/office/drawing/2014/chart" uri="{C3380CC4-5D6E-409C-BE32-E72D297353CC}">
              <c16:uniqueId val="{00000006-026F-4132-846E-A9490E86EABB}"/>
            </c:ext>
          </c:extLst>
        </c:ser>
        <c:dLbls>
          <c:showLegendKey val="0"/>
          <c:showVal val="0"/>
          <c:showCatName val="0"/>
          <c:showSerName val="0"/>
          <c:showPercent val="0"/>
          <c:showBubbleSize val="0"/>
        </c:dLbls>
        <c:gapWidth val="150"/>
        <c:overlap val="100"/>
        <c:axId val="354134696"/>
        <c:axId val="354128464"/>
      </c:barChart>
      <c:catAx>
        <c:axId val="354134696"/>
        <c:scaling>
          <c:orientation val="minMax"/>
        </c:scaling>
        <c:delete val="0"/>
        <c:axPos val="b"/>
        <c:numFmt formatCode="General" sourceLinked="1"/>
        <c:majorTickMark val="none"/>
        <c:minorTickMark val="none"/>
        <c:tickLblPos val="nextTo"/>
        <c:spPr>
          <a:noFill/>
          <a:ln w="6350"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crossAx val="354128464"/>
        <c:crosses val="autoZero"/>
        <c:auto val="1"/>
        <c:lblAlgn val="ctr"/>
        <c:lblOffset val="100"/>
        <c:noMultiLvlLbl val="0"/>
      </c:catAx>
      <c:valAx>
        <c:axId val="354128464"/>
        <c:scaling>
          <c:orientation val="minMax"/>
        </c:scaling>
        <c:delete val="0"/>
        <c:axPos val="l"/>
        <c:majorGridlines>
          <c:spPr>
            <a:ln w="3175" cap="flat" cmpd="sng" algn="ctr">
              <a:solidFill>
                <a:schemeClr val="bg1">
                  <a:lumMod val="65000"/>
                </a:schemeClr>
              </a:solidFill>
              <a:round/>
            </a:ln>
            <a:effectLst/>
          </c:spPr>
        </c:majorGridlines>
        <c:numFmt formatCode="#,##0" sourceLinked="0"/>
        <c:majorTickMark val="out"/>
        <c:minorTickMark val="none"/>
        <c:tickLblPos val="nextTo"/>
        <c:spPr>
          <a:noFill/>
          <a:ln w="6350">
            <a:solidFill>
              <a:schemeClr val="tx1"/>
            </a:solid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crossAx val="354134696"/>
        <c:crosses val="autoZero"/>
        <c:crossBetween val="between"/>
      </c:valAx>
      <c:spPr>
        <a:noFill/>
        <a:ln w="6350">
          <a:solidFill>
            <a:schemeClr val="tx1"/>
          </a:solidFill>
        </a:ln>
        <a:effectLst/>
      </c:spPr>
    </c:plotArea>
    <c:legend>
      <c:legendPos val="b"/>
      <c:layout>
        <c:manualLayout>
          <c:xMode val="edge"/>
          <c:yMode val="edge"/>
          <c:x val="0.51257737076343712"/>
          <c:y val="5.9495780175270414E-2"/>
          <c:w val="0.32810604245121527"/>
          <c:h val="0.15227454700483911"/>
        </c:manualLayout>
      </c:layout>
      <c:overlay val="0"/>
      <c:spPr>
        <a:solidFill>
          <a:schemeClr val="bg1"/>
        </a:solidFill>
        <a:ln w="6350">
          <a:solidFill>
            <a:schemeClr val="tx1"/>
          </a:solidFill>
        </a:ln>
        <a:effectLst/>
      </c:spPr>
      <c:txPr>
        <a:bodyPr rot="0" spcFirstLastPara="1" vertOverflow="ellipsis" vert="horz" wrap="square" anchor="ctr" anchorCtr="1"/>
        <a:lstStyle/>
        <a:p>
          <a:pPr>
            <a:defRPr sz="1800" b="0" i="0" u="none" strike="noStrike" kern="1200" baseline="0">
              <a:solidFill>
                <a:schemeClr val="tx1"/>
              </a:solidFill>
              <a:latin typeface="Franklin Gothic Book" panose="020B05030201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solidFill>
            <a:schemeClr val="tx1"/>
          </a:solidFill>
          <a:latin typeface="Franklin Gothic Book" panose="020B0503020102020204" pitchFamily="34" charset="0"/>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Chinese Securitization Volume</c:v>
                </c:pt>
              </c:strCache>
            </c:strRef>
          </c:tx>
          <c:spPr>
            <a:solidFill>
              <a:srgbClr val="FFCCFF"/>
            </a:solidFill>
            <a:ln w="3175">
              <a:solidFill>
                <a:schemeClr val="tx1"/>
              </a:solidFill>
            </a:ln>
            <a:effectLst/>
          </c:spPr>
          <c:invertIfNegative val="0"/>
          <c:cat>
            <c:numRef>
              <c:f>Sheet1!$A$2:$A$12</c:f>
              <c:numCache>
                <c:formatCode>General</c:formatCode>
                <c:ptCount val="11"/>
                <c:pt idx="0">
                  <c:v>2012</c:v>
                </c:pt>
                <c:pt idx="1">
                  <c:v>2013</c:v>
                </c:pt>
                <c:pt idx="2">
                  <c:v>2014</c:v>
                </c:pt>
                <c:pt idx="3">
                  <c:v>2015</c:v>
                </c:pt>
                <c:pt idx="4">
                  <c:v>2016</c:v>
                </c:pt>
                <c:pt idx="5">
                  <c:v>2017</c:v>
                </c:pt>
                <c:pt idx="6">
                  <c:v>2018</c:v>
                </c:pt>
                <c:pt idx="7">
                  <c:v>2019</c:v>
                </c:pt>
                <c:pt idx="8">
                  <c:v>2020</c:v>
                </c:pt>
                <c:pt idx="9">
                  <c:v>2021</c:v>
                </c:pt>
                <c:pt idx="10">
                  <c:v>2022</c:v>
                </c:pt>
              </c:numCache>
            </c:numRef>
          </c:cat>
          <c:val>
            <c:numRef>
              <c:f>Sheet1!$B$2:$B$12</c:f>
              <c:numCache>
                <c:formatCode>General</c:formatCode>
                <c:ptCount val="11"/>
                <c:pt idx="0">
                  <c:v>4.6718969619578304E-2</c:v>
                </c:pt>
                <c:pt idx="1">
                  <c:v>4.7653281524622899E-2</c:v>
                </c:pt>
                <c:pt idx="2">
                  <c:v>0.35085206654846401</c:v>
                </c:pt>
                <c:pt idx="3">
                  <c:v>0.63224624034248</c:v>
                </c:pt>
                <c:pt idx="4">
                  <c:v>0.89800740448127303</c:v>
                </c:pt>
                <c:pt idx="5">
                  <c:v>1.4408991943262899</c:v>
                </c:pt>
                <c:pt idx="6">
                  <c:v>2.01932055156955</c:v>
                </c:pt>
                <c:pt idx="7">
                  <c:v>2.3561408505048096</c:v>
                </c:pt>
                <c:pt idx="8">
                  <c:v>2.9189291980928402</c:v>
                </c:pt>
                <c:pt idx="9">
                  <c:v>3.1463184294415401</c:v>
                </c:pt>
                <c:pt idx="10">
                  <c:v>2.0099999999999998</c:v>
                </c:pt>
              </c:numCache>
            </c:numRef>
          </c:val>
          <c:extLst>
            <c:ext xmlns:c16="http://schemas.microsoft.com/office/drawing/2014/chart" uri="{C3380CC4-5D6E-409C-BE32-E72D297353CC}">
              <c16:uniqueId val="{00000000-BF84-4C56-B470-E6CE45E4370E}"/>
            </c:ext>
          </c:extLst>
        </c:ser>
        <c:dLbls>
          <c:showLegendKey val="0"/>
          <c:showVal val="0"/>
          <c:showCatName val="0"/>
          <c:showSerName val="0"/>
          <c:showPercent val="0"/>
          <c:showBubbleSize val="0"/>
        </c:dLbls>
        <c:gapWidth val="150"/>
        <c:overlap val="100"/>
        <c:axId val="230124536"/>
        <c:axId val="230130768"/>
      </c:barChart>
      <c:catAx>
        <c:axId val="230124536"/>
        <c:scaling>
          <c:orientation val="minMax"/>
        </c:scaling>
        <c:delete val="0"/>
        <c:axPos val="b"/>
        <c:numFmt formatCode="General" sourceLinked="1"/>
        <c:majorTickMark val="out"/>
        <c:minorTickMark val="none"/>
        <c:tickLblPos val="nextTo"/>
        <c:spPr>
          <a:noFill/>
          <a:ln w="6350"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crossAx val="230130768"/>
        <c:crosses val="autoZero"/>
        <c:auto val="1"/>
        <c:lblAlgn val="ctr"/>
        <c:lblOffset val="100"/>
        <c:noMultiLvlLbl val="0"/>
      </c:catAx>
      <c:valAx>
        <c:axId val="230130768"/>
        <c:scaling>
          <c:orientation val="minMax"/>
          <c:max val="3.5"/>
          <c:min val="0"/>
        </c:scaling>
        <c:delete val="0"/>
        <c:axPos val="l"/>
        <c:minorGridlines>
          <c:spPr>
            <a:ln w="3175" cap="flat" cmpd="sng" algn="ctr">
              <a:solidFill>
                <a:schemeClr val="bg1">
                  <a:lumMod val="65000"/>
                </a:schemeClr>
              </a:solidFill>
              <a:round/>
            </a:ln>
            <a:effectLst/>
          </c:spPr>
        </c:minorGridlines>
        <c:numFmt formatCode="#,##0" sourceLinked="0"/>
        <c:majorTickMark val="out"/>
        <c:minorTickMark val="none"/>
        <c:tickLblPos val="nextTo"/>
        <c:spPr>
          <a:noFill/>
          <a:ln w="6350">
            <a:solidFill>
              <a:schemeClr val="tx1"/>
            </a:solidFill>
          </a:ln>
          <a:effectLst/>
        </c:spPr>
        <c:txPr>
          <a:bodyPr rot="-60000000" spcFirstLastPara="1" vertOverflow="ellipsis" vert="horz" wrap="square" anchor="ctr" anchorCtr="1"/>
          <a:lstStyle/>
          <a:p>
            <a:pPr>
              <a:defRPr sz="1800" b="0" i="0" u="none" strike="noStrike" kern="1200" baseline="0">
                <a:solidFill>
                  <a:schemeClr val="tx1"/>
                </a:solidFill>
                <a:latin typeface="Franklin Gothic Book" panose="020B0503020102020204" pitchFamily="34" charset="0"/>
                <a:ea typeface="+mn-ea"/>
                <a:cs typeface="+mn-cs"/>
              </a:defRPr>
            </a:pPr>
            <a:endParaRPr lang="en-US"/>
          </a:p>
        </c:txPr>
        <c:crossAx val="230124536"/>
        <c:crosses val="autoZero"/>
        <c:crossBetween val="between"/>
        <c:majorUnit val="1"/>
        <c:minorUnit val="0.5"/>
      </c:valAx>
      <c:spPr>
        <a:noFill/>
        <a:ln w="3175">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Franklin Gothic Book" panose="020B0503020102020204" pitchFamily="34" charset="0"/>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ndard"/>
        <c:varyColors val="0"/>
        <c:ser>
          <c:idx val="0"/>
          <c:order val="0"/>
          <c:tx>
            <c:strRef>
              <c:f>Sheet1!$B$1</c:f>
              <c:strCache>
                <c:ptCount val="1"/>
                <c:pt idx="0">
                  <c:v>CPI (CPALTT01USQ659N)</c:v>
                </c:pt>
              </c:strCache>
            </c:strRef>
          </c:tx>
          <c:spPr>
            <a:gradFill>
              <a:gsLst>
                <a:gs pos="24000">
                  <a:srgbClr val="FF0000"/>
                </a:gs>
                <a:gs pos="70000">
                  <a:srgbClr val="FFFF00"/>
                </a:gs>
                <a:gs pos="84000">
                  <a:srgbClr val="80FF00"/>
                </a:gs>
                <a:gs pos="100000">
                  <a:srgbClr val="FF0000"/>
                </a:gs>
              </a:gsLst>
              <a:lin ang="5400000" scaled="1"/>
            </a:gradFill>
            <a:ln w="3175">
              <a:solidFill>
                <a:schemeClr val="tx1"/>
              </a:solidFill>
            </a:ln>
            <a:effectLst/>
          </c:spPr>
          <c:cat>
            <c:numRef>
              <c:f>Sheet1!$A$2:$A$760</c:f>
              <c:numCache>
                <c:formatCode>yyyy\-mm\-dd</c:formatCode>
                <c:ptCount val="759"/>
                <c:pt idx="0">
                  <c:v>21916</c:v>
                </c:pt>
                <c:pt idx="1">
                  <c:v>21947</c:v>
                </c:pt>
                <c:pt idx="2">
                  <c:v>21976</c:v>
                </c:pt>
                <c:pt idx="3">
                  <c:v>22007</c:v>
                </c:pt>
                <c:pt idx="4">
                  <c:v>22037</c:v>
                </c:pt>
                <c:pt idx="5">
                  <c:v>22068</c:v>
                </c:pt>
                <c:pt idx="6">
                  <c:v>22098</c:v>
                </c:pt>
                <c:pt idx="7">
                  <c:v>22129</c:v>
                </c:pt>
                <c:pt idx="8">
                  <c:v>22160</c:v>
                </c:pt>
                <c:pt idx="9">
                  <c:v>22190</c:v>
                </c:pt>
                <c:pt idx="10">
                  <c:v>22221</c:v>
                </c:pt>
                <c:pt idx="11">
                  <c:v>22251</c:v>
                </c:pt>
                <c:pt idx="12">
                  <c:v>22282</c:v>
                </c:pt>
                <c:pt idx="13">
                  <c:v>22313</c:v>
                </c:pt>
                <c:pt idx="14">
                  <c:v>22341</c:v>
                </c:pt>
                <c:pt idx="15">
                  <c:v>22372</c:v>
                </c:pt>
                <c:pt idx="16">
                  <c:v>22402</c:v>
                </c:pt>
                <c:pt idx="17">
                  <c:v>22433</c:v>
                </c:pt>
                <c:pt idx="18">
                  <c:v>22463</c:v>
                </c:pt>
                <c:pt idx="19">
                  <c:v>22494</c:v>
                </c:pt>
                <c:pt idx="20">
                  <c:v>22525</c:v>
                </c:pt>
                <c:pt idx="21">
                  <c:v>22555</c:v>
                </c:pt>
                <c:pt idx="22">
                  <c:v>22586</c:v>
                </c:pt>
                <c:pt idx="23">
                  <c:v>22616</c:v>
                </c:pt>
                <c:pt idx="24">
                  <c:v>22647</c:v>
                </c:pt>
                <c:pt idx="25">
                  <c:v>22678</c:v>
                </c:pt>
                <c:pt idx="26">
                  <c:v>22706</c:v>
                </c:pt>
                <c:pt idx="27">
                  <c:v>22737</c:v>
                </c:pt>
                <c:pt idx="28">
                  <c:v>22767</c:v>
                </c:pt>
                <c:pt idx="29">
                  <c:v>22798</c:v>
                </c:pt>
                <c:pt idx="30">
                  <c:v>22828</c:v>
                </c:pt>
                <c:pt idx="31">
                  <c:v>22859</c:v>
                </c:pt>
                <c:pt idx="32">
                  <c:v>22890</c:v>
                </c:pt>
                <c:pt idx="33">
                  <c:v>22920</c:v>
                </c:pt>
                <c:pt idx="34">
                  <c:v>22951</c:v>
                </c:pt>
                <c:pt idx="35">
                  <c:v>22981</c:v>
                </c:pt>
                <c:pt idx="36">
                  <c:v>23012</c:v>
                </c:pt>
                <c:pt idx="37">
                  <c:v>23043</c:v>
                </c:pt>
                <c:pt idx="38">
                  <c:v>23071</c:v>
                </c:pt>
                <c:pt idx="39">
                  <c:v>23102</c:v>
                </c:pt>
                <c:pt idx="40">
                  <c:v>23132</c:v>
                </c:pt>
                <c:pt idx="41">
                  <c:v>23163</c:v>
                </c:pt>
                <c:pt idx="42">
                  <c:v>23193</c:v>
                </c:pt>
                <c:pt idx="43">
                  <c:v>23224</c:v>
                </c:pt>
                <c:pt idx="44">
                  <c:v>23255</c:v>
                </c:pt>
                <c:pt idx="45">
                  <c:v>23285</c:v>
                </c:pt>
                <c:pt idx="46">
                  <c:v>23316</c:v>
                </c:pt>
                <c:pt idx="47">
                  <c:v>23346</c:v>
                </c:pt>
                <c:pt idx="48">
                  <c:v>23377</c:v>
                </c:pt>
                <c:pt idx="49">
                  <c:v>23408</c:v>
                </c:pt>
                <c:pt idx="50">
                  <c:v>23437</c:v>
                </c:pt>
                <c:pt idx="51">
                  <c:v>23468</c:v>
                </c:pt>
                <c:pt idx="52">
                  <c:v>23498</c:v>
                </c:pt>
                <c:pt idx="53">
                  <c:v>23529</c:v>
                </c:pt>
                <c:pt idx="54">
                  <c:v>23559</c:v>
                </c:pt>
                <c:pt idx="55">
                  <c:v>23590</c:v>
                </c:pt>
                <c:pt idx="56">
                  <c:v>23621</c:v>
                </c:pt>
                <c:pt idx="57">
                  <c:v>23651</c:v>
                </c:pt>
                <c:pt idx="58">
                  <c:v>23682</c:v>
                </c:pt>
                <c:pt idx="59">
                  <c:v>23712</c:v>
                </c:pt>
                <c:pt idx="60">
                  <c:v>23743</c:v>
                </c:pt>
                <c:pt idx="61">
                  <c:v>23774</c:v>
                </c:pt>
                <c:pt idx="62">
                  <c:v>23802</c:v>
                </c:pt>
                <c:pt idx="63">
                  <c:v>23833</c:v>
                </c:pt>
                <c:pt idx="64">
                  <c:v>23863</c:v>
                </c:pt>
                <c:pt idx="65">
                  <c:v>23894</c:v>
                </c:pt>
                <c:pt idx="66">
                  <c:v>23924</c:v>
                </c:pt>
                <c:pt idx="67">
                  <c:v>23955</c:v>
                </c:pt>
                <c:pt idx="68">
                  <c:v>23986</c:v>
                </c:pt>
                <c:pt idx="69">
                  <c:v>24016</c:v>
                </c:pt>
                <c:pt idx="70">
                  <c:v>24047</c:v>
                </c:pt>
                <c:pt idx="71">
                  <c:v>24077</c:v>
                </c:pt>
                <c:pt idx="72">
                  <c:v>24108</c:v>
                </c:pt>
                <c:pt idx="73">
                  <c:v>24139</c:v>
                </c:pt>
                <c:pt idx="74">
                  <c:v>24167</c:v>
                </c:pt>
                <c:pt idx="75">
                  <c:v>24198</c:v>
                </c:pt>
                <c:pt idx="76">
                  <c:v>24228</c:v>
                </c:pt>
                <c:pt idx="77">
                  <c:v>24259</c:v>
                </c:pt>
                <c:pt idx="78">
                  <c:v>24289</c:v>
                </c:pt>
                <c:pt idx="79">
                  <c:v>24320</c:v>
                </c:pt>
                <c:pt idx="80">
                  <c:v>24351</c:v>
                </c:pt>
                <c:pt idx="81">
                  <c:v>24381</c:v>
                </c:pt>
                <c:pt idx="82">
                  <c:v>24412</c:v>
                </c:pt>
                <c:pt idx="83">
                  <c:v>24442</c:v>
                </c:pt>
                <c:pt idx="84">
                  <c:v>24473</c:v>
                </c:pt>
                <c:pt idx="85">
                  <c:v>24504</c:v>
                </c:pt>
                <c:pt idx="86">
                  <c:v>24532</c:v>
                </c:pt>
                <c:pt idx="87">
                  <c:v>24563</c:v>
                </c:pt>
                <c:pt idx="88">
                  <c:v>24593</c:v>
                </c:pt>
                <c:pt idx="89">
                  <c:v>24624</c:v>
                </c:pt>
                <c:pt idx="90">
                  <c:v>24654</c:v>
                </c:pt>
                <c:pt idx="91">
                  <c:v>24685</c:v>
                </c:pt>
                <c:pt idx="92">
                  <c:v>24716</c:v>
                </c:pt>
                <c:pt idx="93">
                  <c:v>24746</c:v>
                </c:pt>
                <c:pt idx="94">
                  <c:v>24777</c:v>
                </c:pt>
                <c:pt idx="95">
                  <c:v>24807</c:v>
                </c:pt>
                <c:pt idx="96">
                  <c:v>24838</c:v>
                </c:pt>
                <c:pt idx="97">
                  <c:v>24869</c:v>
                </c:pt>
                <c:pt idx="98">
                  <c:v>24898</c:v>
                </c:pt>
                <c:pt idx="99">
                  <c:v>24929</c:v>
                </c:pt>
                <c:pt idx="100">
                  <c:v>24959</c:v>
                </c:pt>
                <c:pt idx="101">
                  <c:v>24990</c:v>
                </c:pt>
                <c:pt idx="102">
                  <c:v>25020</c:v>
                </c:pt>
                <c:pt idx="103">
                  <c:v>25051</c:v>
                </c:pt>
                <c:pt idx="104">
                  <c:v>25082</c:v>
                </c:pt>
                <c:pt idx="105">
                  <c:v>25112</c:v>
                </c:pt>
                <c:pt idx="106">
                  <c:v>25143</c:v>
                </c:pt>
                <c:pt idx="107">
                  <c:v>25173</c:v>
                </c:pt>
                <c:pt idx="108">
                  <c:v>25204</c:v>
                </c:pt>
                <c:pt idx="109">
                  <c:v>25235</c:v>
                </c:pt>
                <c:pt idx="110">
                  <c:v>25263</c:v>
                </c:pt>
                <c:pt idx="111">
                  <c:v>25294</c:v>
                </c:pt>
                <c:pt idx="112">
                  <c:v>25324</c:v>
                </c:pt>
                <c:pt idx="113">
                  <c:v>25355</c:v>
                </c:pt>
                <c:pt idx="114">
                  <c:v>25385</c:v>
                </c:pt>
                <c:pt idx="115">
                  <c:v>25416</c:v>
                </c:pt>
                <c:pt idx="116">
                  <c:v>25447</c:v>
                </c:pt>
                <c:pt idx="117">
                  <c:v>25477</c:v>
                </c:pt>
                <c:pt idx="118">
                  <c:v>25508</c:v>
                </c:pt>
                <c:pt idx="119">
                  <c:v>25538</c:v>
                </c:pt>
                <c:pt idx="120">
                  <c:v>25569</c:v>
                </c:pt>
                <c:pt idx="121">
                  <c:v>25600</c:v>
                </c:pt>
                <c:pt idx="122">
                  <c:v>25628</c:v>
                </c:pt>
                <c:pt idx="123">
                  <c:v>25659</c:v>
                </c:pt>
                <c:pt idx="124">
                  <c:v>25689</c:v>
                </c:pt>
                <c:pt idx="125">
                  <c:v>25720</c:v>
                </c:pt>
                <c:pt idx="126">
                  <c:v>25750</c:v>
                </c:pt>
                <c:pt idx="127">
                  <c:v>25781</c:v>
                </c:pt>
                <c:pt idx="128">
                  <c:v>25812</c:v>
                </c:pt>
                <c:pt idx="129">
                  <c:v>25842</c:v>
                </c:pt>
                <c:pt idx="130">
                  <c:v>25873</c:v>
                </c:pt>
                <c:pt idx="131">
                  <c:v>25903</c:v>
                </c:pt>
                <c:pt idx="132">
                  <c:v>25934</c:v>
                </c:pt>
                <c:pt idx="133">
                  <c:v>25965</c:v>
                </c:pt>
                <c:pt idx="134">
                  <c:v>25993</c:v>
                </c:pt>
                <c:pt idx="135">
                  <c:v>26024</c:v>
                </c:pt>
                <c:pt idx="136">
                  <c:v>26054</c:v>
                </c:pt>
                <c:pt idx="137">
                  <c:v>26085</c:v>
                </c:pt>
                <c:pt idx="138">
                  <c:v>26115</c:v>
                </c:pt>
                <c:pt idx="139">
                  <c:v>26146</c:v>
                </c:pt>
                <c:pt idx="140">
                  <c:v>26177</c:v>
                </c:pt>
                <c:pt idx="141">
                  <c:v>26207</c:v>
                </c:pt>
                <c:pt idx="142">
                  <c:v>26238</c:v>
                </c:pt>
                <c:pt idx="143">
                  <c:v>26268</c:v>
                </c:pt>
                <c:pt idx="144">
                  <c:v>26299</c:v>
                </c:pt>
                <c:pt idx="145">
                  <c:v>26330</c:v>
                </c:pt>
                <c:pt idx="146">
                  <c:v>26359</c:v>
                </c:pt>
                <c:pt idx="147">
                  <c:v>26390</c:v>
                </c:pt>
                <c:pt idx="148">
                  <c:v>26420</c:v>
                </c:pt>
                <c:pt idx="149">
                  <c:v>26451</c:v>
                </c:pt>
                <c:pt idx="150">
                  <c:v>26481</c:v>
                </c:pt>
                <c:pt idx="151">
                  <c:v>26512</c:v>
                </c:pt>
                <c:pt idx="152">
                  <c:v>26543</c:v>
                </c:pt>
                <c:pt idx="153">
                  <c:v>26573</c:v>
                </c:pt>
                <c:pt idx="154">
                  <c:v>26604</c:v>
                </c:pt>
                <c:pt idx="155">
                  <c:v>26634</c:v>
                </c:pt>
                <c:pt idx="156">
                  <c:v>26665</c:v>
                </c:pt>
                <c:pt idx="157">
                  <c:v>26696</c:v>
                </c:pt>
                <c:pt idx="158">
                  <c:v>26724</c:v>
                </c:pt>
                <c:pt idx="159">
                  <c:v>26755</c:v>
                </c:pt>
                <c:pt idx="160">
                  <c:v>26785</c:v>
                </c:pt>
                <c:pt idx="161">
                  <c:v>26816</c:v>
                </c:pt>
                <c:pt idx="162">
                  <c:v>26846</c:v>
                </c:pt>
                <c:pt idx="163">
                  <c:v>26877</c:v>
                </c:pt>
                <c:pt idx="164">
                  <c:v>26908</c:v>
                </c:pt>
                <c:pt idx="165">
                  <c:v>26938</c:v>
                </c:pt>
                <c:pt idx="166">
                  <c:v>26969</c:v>
                </c:pt>
                <c:pt idx="167">
                  <c:v>26999</c:v>
                </c:pt>
                <c:pt idx="168">
                  <c:v>27030</c:v>
                </c:pt>
                <c:pt idx="169">
                  <c:v>27061</c:v>
                </c:pt>
                <c:pt idx="170">
                  <c:v>27089</c:v>
                </c:pt>
                <c:pt idx="171">
                  <c:v>27120</c:v>
                </c:pt>
                <c:pt idx="172">
                  <c:v>27150</c:v>
                </c:pt>
                <c:pt idx="173">
                  <c:v>27181</c:v>
                </c:pt>
                <c:pt idx="174">
                  <c:v>27211</c:v>
                </c:pt>
                <c:pt idx="175">
                  <c:v>27242</c:v>
                </c:pt>
                <c:pt idx="176">
                  <c:v>27273</c:v>
                </c:pt>
                <c:pt idx="177">
                  <c:v>27303</c:v>
                </c:pt>
                <c:pt idx="178">
                  <c:v>27334</c:v>
                </c:pt>
                <c:pt idx="179">
                  <c:v>27364</c:v>
                </c:pt>
                <c:pt idx="180">
                  <c:v>27395</c:v>
                </c:pt>
                <c:pt idx="181">
                  <c:v>27426</c:v>
                </c:pt>
                <c:pt idx="182">
                  <c:v>27454</c:v>
                </c:pt>
                <c:pt idx="183">
                  <c:v>27485</c:v>
                </c:pt>
                <c:pt idx="184">
                  <c:v>27515</c:v>
                </c:pt>
                <c:pt idx="185">
                  <c:v>27546</c:v>
                </c:pt>
                <c:pt idx="186">
                  <c:v>27576</c:v>
                </c:pt>
                <c:pt idx="187">
                  <c:v>27607</c:v>
                </c:pt>
                <c:pt idx="188">
                  <c:v>27638</c:v>
                </c:pt>
                <c:pt idx="189">
                  <c:v>27668</c:v>
                </c:pt>
                <c:pt idx="190">
                  <c:v>27699</c:v>
                </c:pt>
                <c:pt idx="191">
                  <c:v>27729</c:v>
                </c:pt>
                <c:pt idx="192">
                  <c:v>27760</c:v>
                </c:pt>
                <c:pt idx="193">
                  <c:v>27791</c:v>
                </c:pt>
                <c:pt idx="194">
                  <c:v>27820</c:v>
                </c:pt>
                <c:pt idx="195">
                  <c:v>27851</c:v>
                </c:pt>
                <c:pt idx="196">
                  <c:v>27881</c:v>
                </c:pt>
                <c:pt idx="197">
                  <c:v>27912</c:v>
                </c:pt>
                <c:pt idx="198">
                  <c:v>27942</c:v>
                </c:pt>
                <c:pt idx="199">
                  <c:v>27973</c:v>
                </c:pt>
                <c:pt idx="200">
                  <c:v>28004</c:v>
                </c:pt>
                <c:pt idx="201">
                  <c:v>28034</c:v>
                </c:pt>
                <c:pt idx="202">
                  <c:v>28065</c:v>
                </c:pt>
                <c:pt idx="203">
                  <c:v>28095</c:v>
                </c:pt>
                <c:pt idx="204">
                  <c:v>28126</c:v>
                </c:pt>
                <c:pt idx="205">
                  <c:v>28157</c:v>
                </c:pt>
                <c:pt idx="206">
                  <c:v>28185</c:v>
                </c:pt>
                <c:pt idx="207">
                  <c:v>28216</c:v>
                </c:pt>
                <c:pt idx="208">
                  <c:v>28246</c:v>
                </c:pt>
                <c:pt idx="209">
                  <c:v>28277</c:v>
                </c:pt>
                <c:pt idx="210">
                  <c:v>28307</c:v>
                </c:pt>
                <c:pt idx="211">
                  <c:v>28338</c:v>
                </c:pt>
                <c:pt idx="212">
                  <c:v>28369</c:v>
                </c:pt>
                <c:pt idx="213">
                  <c:v>28399</c:v>
                </c:pt>
                <c:pt idx="214">
                  <c:v>28430</c:v>
                </c:pt>
                <c:pt idx="215">
                  <c:v>28460</c:v>
                </c:pt>
                <c:pt idx="216">
                  <c:v>28491</c:v>
                </c:pt>
                <c:pt idx="217">
                  <c:v>28522</c:v>
                </c:pt>
                <c:pt idx="218">
                  <c:v>28550</c:v>
                </c:pt>
                <c:pt idx="219">
                  <c:v>28581</c:v>
                </c:pt>
                <c:pt idx="220">
                  <c:v>28611</c:v>
                </c:pt>
                <c:pt idx="221">
                  <c:v>28642</c:v>
                </c:pt>
                <c:pt idx="222">
                  <c:v>28672</c:v>
                </c:pt>
                <c:pt idx="223">
                  <c:v>28703</c:v>
                </c:pt>
                <c:pt idx="224">
                  <c:v>28734</c:v>
                </c:pt>
                <c:pt idx="225">
                  <c:v>28764</c:v>
                </c:pt>
                <c:pt idx="226">
                  <c:v>28795</c:v>
                </c:pt>
                <c:pt idx="227">
                  <c:v>28825</c:v>
                </c:pt>
                <c:pt idx="228">
                  <c:v>28856</c:v>
                </c:pt>
                <c:pt idx="229">
                  <c:v>28887</c:v>
                </c:pt>
                <c:pt idx="230">
                  <c:v>28915</c:v>
                </c:pt>
                <c:pt idx="231">
                  <c:v>28946</c:v>
                </c:pt>
                <c:pt idx="232">
                  <c:v>28976</c:v>
                </c:pt>
                <c:pt idx="233">
                  <c:v>29007</c:v>
                </c:pt>
                <c:pt idx="234">
                  <c:v>29037</c:v>
                </c:pt>
                <c:pt idx="235">
                  <c:v>29068</c:v>
                </c:pt>
                <c:pt idx="236">
                  <c:v>29099</c:v>
                </c:pt>
                <c:pt idx="237">
                  <c:v>29129</c:v>
                </c:pt>
                <c:pt idx="238">
                  <c:v>29160</c:v>
                </c:pt>
                <c:pt idx="239">
                  <c:v>29190</c:v>
                </c:pt>
                <c:pt idx="240">
                  <c:v>29221</c:v>
                </c:pt>
                <c:pt idx="241">
                  <c:v>29252</c:v>
                </c:pt>
                <c:pt idx="242">
                  <c:v>29281</c:v>
                </c:pt>
                <c:pt idx="243">
                  <c:v>29312</c:v>
                </c:pt>
                <c:pt idx="244">
                  <c:v>29342</c:v>
                </c:pt>
                <c:pt idx="245">
                  <c:v>29373</c:v>
                </c:pt>
                <c:pt idx="246">
                  <c:v>29403</c:v>
                </c:pt>
                <c:pt idx="247">
                  <c:v>29434</c:v>
                </c:pt>
                <c:pt idx="248">
                  <c:v>29465</c:v>
                </c:pt>
                <c:pt idx="249">
                  <c:v>29495</c:v>
                </c:pt>
                <c:pt idx="250">
                  <c:v>29526</c:v>
                </c:pt>
                <c:pt idx="251">
                  <c:v>29556</c:v>
                </c:pt>
                <c:pt idx="252">
                  <c:v>29587</c:v>
                </c:pt>
                <c:pt idx="253">
                  <c:v>29618</c:v>
                </c:pt>
                <c:pt idx="254">
                  <c:v>29646</c:v>
                </c:pt>
                <c:pt idx="255">
                  <c:v>29677</c:v>
                </c:pt>
                <c:pt idx="256">
                  <c:v>29707</c:v>
                </c:pt>
                <c:pt idx="257">
                  <c:v>29738</c:v>
                </c:pt>
                <c:pt idx="258">
                  <c:v>29768</c:v>
                </c:pt>
                <c:pt idx="259">
                  <c:v>29799</c:v>
                </c:pt>
                <c:pt idx="260">
                  <c:v>29830</c:v>
                </c:pt>
                <c:pt idx="261">
                  <c:v>29860</c:v>
                </c:pt>
                <c:pt idx="262">
                  <c:v>29891</c:v>
                </c:pt>
                <c:pt idx="263">
                  <c:v>29921</c:v>
                </c:pt>
                <c:pt idx="264">
                  <c:v>29952</c:v>
                </c:pt>
                <c:pt idx="265">
                  <c:v>29983</c:v>
                </c:pt>
                <c:pt idx="266">
                  <c:v>30011</c:v>
                </c:pt>
                <c:pt idx="267">
                  <c:v>30042</c:v>
                </c:pt>
                <c:pt idx="268">
                  <c:v>30072</c:v>
                </c:pt>
                <c:pt idx="269">
                  <c:v>30103</c:v>
                </c:pt>
                <c:pt idx="270">
                  <c:v>30133</c:v>
                </c:pt>
                <c:pt idx="271">
                  <c:v>30164</c:v>
                </c:pt>
                <c:pt idx="272">
                  <c:v>30195</c:v>
                </c:pt>
                <c:pt idx="273">
                  <c:v>30225</c:v>
                </c:pt>
                <c:pt idx="274">
                  <c:v>30256</c:v>
                </c:pt>
                <c:pt idx="275">
                  <c:v>30286</c:v>
                </c:pt>
                <c:pt idx="276">
                  <c:v>30317</c:v>
                </c:pt>
                <c:pt idx="277">
                  <c:v>30348</c:v>
                </c:pt>
                <c:pt idx="278">
                  <c:v>30376</c:v>
                </c:pt>
                <c:pt idx="279">
                  <c:v>30407</c:v>
                </c:pt>
                <c:pt idx="280">
                  <c:v>30437</c:v>
                </c:pt>
                <c:pt idx="281">
                  <c:v>30468</c:v>
                </c:pt>
                <c:pt idx="282">
                  <c:v>30498</c:v>
                </c:pt>
                <c:pt idx="283">
                  <c:v>30529</c:v>
                </c:pt>
                <c:pt idx="284">
                  <c:v>30560</c:v>
                </c:pt>
                <c:pt idx="285">
                  <c:v>30590</c:v>
                </c:pt>
                <c:pt idx="286">
                  <c:v>30621</c:v>
                </c:pt>
                <c:pt idx="287">
                  <c:v>30651</c:v>
                </c:pt>
                <c:pt idx="288">
                  <c:v>30682</c:v>
                </c:pt>
                <c:pt idx="289">
                  <c:v>30713</c:v>
                </c:pt>
                <c:pt idx="290">
                  <c:v>30742</c:v>
                </c:pt>
                <c:pt idx="291">
                  <c:v>30773</c:v>
                </c:pt>
                <c:pt idx="292">
                  <c:v>30803</c:v>
                </c:pt>
                <c:pt idx="293">
                  <c:v>30834</c:v>
                </c:pt>
                <c:pt idx="294">
                  <c:v>30864</c:v>
                </c:pt>
                <c:pt idx="295">
                  <c:v>30895</c:v>
                </c:pt>
                <c:pt idx="296">
                  <c:v>30926</c:v>
                </c:pt>
                <c:pt idx="297">
                  <c:v>30956</c:v>
                </c:pt>
                <c:pt idx="298">
                  <c:v>30987</c:v>
                </c:pt>
                <c:pt idx="299">
                  <c:v>31017</c:v>
                </c:pt>
                <c:pt idx="300">
                  <c:v>31048</c:v>
                </c:pt>
                <c:pt idx="301">
                  <c:v>31079</c:v>
                </c:pt>
                <c:pt idx="302">
                  <c:v>31107</c:v>
                </c:pt>
                <c:pt idx="303">
                  <c:v>31138</c:v>
                </c:pt>
                <c:pt idx="304">
                  <c:v>31168</c:v>
                </c:pt>
                <c:pt idx="305">
                  <c:v>31199</c:v>
                </c:pt>
                <c:pt idx="306">
                  <c:v>31229</c:v>
                </c:pt>
                <c:pt idx="307">
                  <c:v>31260</c:v>
                </c:pt>
                <c:pt idx="308">
                  <c:v>31291</c:v>
                </c:pt>
                <c:pt idx="309">
                  <c:v>31321</c:v>
                </c:pt>
                <c:pt idx="310">
                  <c:v>31352</c:v>
                </c:pt>
                <c:pt idx="311">
                  <c:v>31382</c:v>
                </c:pt>
                <c:pt idx="312">
                  <c:v>31413</c:v>
                </c:pt>
                <c:pt idx="313">
                  <c:v>31444</c:v>
                </c:pt>
                <c:pt idx="314">
                  <c:v>31472</c:v>
                </c:pt>
                <c:pt idx="315">
                  <c:v>31503</c:v>
                </c:pt>
                <c:pt idx="316">
                  <c:v>31533</c:v>
                </c:pt>
                <c:pt idx="317">
                  <c:v>31564</c:v>
                </c:pt>
                <c:pt idx="318">
                  <c:v>31594</c:v>
                </c:pt>
                <c:pt idx="319">
                  <c:v>31625</c:v>
                </c:pt>
                <c:pt idx="320">
                  <c:v>31656</c:v>
                </c:pt>
                <c:pt idx="321">
                  <c:v>31686</c:v>
                </c:pt>
                <c:pt idx="322">
                  <c:v>31717</c:v>
                </c:pt>
                <c:pt idx="323">
                  <c:v>31747</c:v>
                </c:pt>
                <c:pt idx="324">
                  <c:v>31778</c:v>
                </c:pt>
                <c:pt idx="325">
                  <c:v>31809</c:v>
                </c:pt>
                <c:pt idx="326">
                  <c:v>31837</c:v>
                </c:pt>
                <c:pt idx="327">
                  <c:v>31868</c:v>
                </c:pt>
                <c:pt idx="328">
                  <c:v>31898</c:v>
                </c:pt>
                <c:pt idx="329">
                  <c:v>31929</c:v>
                </c:pt>
                <c:pt idx="330">
                  <c:v>31959</c:v>
                </c:pt>
                <c:pt idx="331">
                  <c:v>31990</c:v>
                </c:pt>
                <c:pt idx="332">
                  <c:v>32021</c:v>
                </c:pt>
                <c:pt idx="333">
                  <c:v>32051</c:v>
                </c:pt>
                <c:pt idx="334">
                  <c:v>32082</c:v>
                </c:pt>
                <c:pt idx="335">
                  <c:v>32112</c:v>
                </c:pt>
                <c:pt idx="336">
                  <c:v>32143</c:v>
                </c:pt>
                <c:pt idx="337">
                  <c:v>32174</c:v>
                </c:pt>
                <c:pt idx="338">
                  <c:v>32203</c:v>
                </c:pt>
                <c:pt idx="339">
                  <c:v>32234</c:v>
                </c:pt>
                <c:pt idx="340">
                  <c:v>32264</c:v>
                </c:pt>
                <c:pt idx="341">
                  <c:v>32295</c:v>
                </c:pt>
                <c:pt idx="342">
                  <c:v>32325</c:v>
                </c:pt>
                <c:pt idx="343">
                  <c:v>32356</c:v>
                </c:pt>
                <c:pt idx="344">
                  <c:v>32387</c:v>
                </c:pt>
                <c:pt idx="345">
                  <c:v>32417</c:v>
                </c:pt>
                <c:pt idx="346">
                  <c:v>32448</c:v>
                </c:pt>
                <c:pt idx="347">
                  <c:v>32478</c:v>
                </c:pt>
                <c:pt idx="348">
                  <c:v>32509</c:v>
                </c:pt>
                <c:pt idx="349">
                  <c:v>32540</c:v>
                </c:pt>
                <c:pt idx="350">
                  <c:v>32568</c:v>
                </c:pt>
                <c:pt idx="351">
                  <c:v>32599</c:v>
                </c:pt>
                <c:pt idx="352">
                  <c:v>32629</c:v>
                </c:pt>
                <c:pt idx="353">
                  <c:v>32660</c:v>
                </c:pt>
                <c:pt idx="354">
                  <c:v>32690</c:v>
                </c:pt>
                <c:pt idx="355">
                  <c:v>32721</c:v>
                </c:pt>
                <c:pt idx="356">
                  <c:v>32752</c:v>
                </c:pt>
                <c:pt idx="357">
                  <c:v>32782</c:v>
                </c:pt>
                <c:pt idx="358">
                  <c:v>32813</c:v>
                </c:pt>
                <c:pt idx="359">
                  <c:v>32843</c:v>
                </c:pt>
                <c:pt idx="360">
                  <c:v>32874</c:v>
                </c:pt>
                <c:pt idx="361">
                  <c:v>32905</c:v>
                </c:pt>
                <c:pt idx="362">
                  <c:v>32933</c:v>
                </c:pt>
                <c:pt idx="363">
                  <c:v>32964</c:v>
                </c:pt>
                <c:pt idx="364">
                  <c:v>32994</c:v>
                </c:pt>
                <c:pt idx="365">
                  <c:v>33025</c:v>
                </c:pt>
                <c:pt idx="366">
                  <c:v>33055</c:v>
                </c:pt>
                <c:pt idx="367">
                  <c:v>33086</c:v>
                </c:pt>
                <c:pt idx="368">
                  <c:v>33117</c:v>
                </c:pt>
                <c:pt idx="369">
                  <c:v>33147</c:v>
                </c:pt>
                <c:pt idx="370">
                  <c:v>33178</c:v>
                </c:pt>
                <c:pt idx="371">
                  <c:v>33208</c:v>
                </c:pt>
                <c:pt idx="372">
                  <c:v>33239</c:v>
                </c:pt>
                <c:pt idx="373">
                  <c:v>33270</c:v>
                </c:pt>
                <c:pt idx="374">
                  <c:v>33298</c:v>
                </c:pt>
                <c:pt idx="375">
                  <c:v>33329</c:v>
                </c:pt>
                <c:pt idx="376">
                  <c:v>33359</c:v>
                </c:pt>
                <c:pt idx="377">
                  <c:v>33390</c:v>
                </c:pt>
                <c:pt idx="378">
                  <c:v>33420</c:v>
                </c:pt>
                <c:pt idx="379">
                  <c:v>33451</c:v>
                </c:pt>
                <c:pt idx="380">
                  <c:v>33482</c:v>
                </c:pt>
                <c:pt idx="381">
                  <c:v>33512</c:v>
                </c:pt>
                <c:pt idx="382">
                  <c:v>33543</c:v>
                </c:pt>
                <c:pt idx="383">
                  <c:v>33573</c:v>
                </c:pt>
                <c:pt idx="384">
                  <c:v>33604</c:v>
                </c:pt>
                <c:pt idx="385">
                  <c:v>33635</c:v>
                </c:pt>
                <c:pt idx="386">
                  <c:v>33664</c:v>
                </c:pt>
                <c:pt idx="387">
                  <c:v>33695</c:v>
                </c:pt>
                <c:pt idx="388">
                  <c:v>33725</c:v>
                </c:pt>
                <c:pt idx="389">
                  <c:v>33756</c:v>
                </c:pt>
                <c:pt idx="390">
                  <c:v>33786</c:v>
                </c:pt>
                <c:pt idx="391">
                  <c:v>33817</c:v>
                </c:pt>
                <c:pt idx="392">
                  <c:v>33848</c:v>
                </c:pt>
                <c:pt idx="393">
                  <c:v>33878</c:v>
                </c:pt>
                <c:pt idx="394">
                  <c:v>33909</c:v>
                </c:pt>
                <c:pt idx="395">
                  <c:v>33939</c:v>
                </c:pt>
                <c:pt idx="396">
                  <c:v>33970</c:v>
                </c:pt>
                <c:pt idx="397">
                  <c:v>34001</c:v>
                </c:pt>
                <c:pt idx="398">
                  <c:v>34029</c:v>
                </c:pt>
                <c:pt idx="399">
                  <c:v>34060</c:v>
                </c:pt>
                <c:pt idx="400">
                  <c:v>34090</c:v>
                </c:pt>
                <c:pt idx="401">
                  <c:v>34121</c:v>
                </c:pt>
                <c:pt idx="402">
                  <c:v>34151</c:v>
                </c:pt>
                <c:pt idx="403">
                  <c:v>34182</c:v>
                </c:pt>
                <c:pt idx="404">
                  <c:v>34213</c:v>
                </c:pt>
                <c:pt idx="405">
                  <c:v>34243</c:v>
                </c:pt>
                <c:pt idx="406">
                  <c:v>34274</c:v>
                </c:pt>
                <c:pt idx="407">
                  <c:v>34304</c:v>
                </c:pt>
                <c:pt idx="408">
                  <c:v>34335</c:v>
                </c:pt>
                <c:pt idx="409">
                  <c:v>34366</c:v>
                </c:pt>
                <c:pt idx="410">
                  <c:v>34394</c:v>
                </c:pt>
                <c:pt idx="411">
                  <c:v>34425</c:v>
                </c:pt>
                <c:pt idx="412">
                  <c:v>34455</c:v>
                </c:pt>
                <c:pt idx="413">
                  <c:v>34486</c:v>
                </c:pt>
                <c:pt idx="414">
                  <c:v>34516</c:v>
                </c:pt>
                <c:pt idx="415">
                  <c:v>34547</c:v>
                </c:pt>
                <c:pt idx="416">
                  <c:v>34578</c:v>
                </c:pt>
                <c:pt idx="417">
                  <c:v>34608</c:v>
                </c:pt>
                <c:pt idx="418">
                  <c:v>34639</c:v>
                </c:pt>
                <c:pt idx="419">
                  <c:v>34669</c:v>
                </c:pt>
                <c:pt idx="420">
                  <c:v>34700</c:v>
                </c:pt>
                <c:pt idx="421">
                  <c:v>34731</c:v>
                </c:pt>
                <c:pt idx="422">
                  <c:v>34759</c:v>
                </c:pt>
                <c:pt idx="423">
                  <c:v>34790</c:v>
                </c:pt>
                <c:pt idx="424">
                  <c:v>34820</c:v>
                </c:pt>
                <c:pt idx="425">
                  <c:v>34851</c:v>
                </c:pt>
                <c:pt idx="426">
                  <c:v>34881</c:v>
                </c:pt>
                <c:pt idx="427">
                  <c:v>34912</c:v>
                </c:pt>
                <c:pt idx="428">
                  <c:v>34943</c:v>
                </c:pt>
                <c:pt idx="429">
                  <c:v>34973</c:v>
                </c:pt>
                <c:pt idx="430">
                  <c:v>35004</c:v>
                </c:pt>
                <c:pt idx="431">
                  <c:v>35034</c:v>
                </c:pt>
                <c:pt idx="432">
                  <c:v>35065</c:v>
                </c:pt>
                <c:pt idx="433">
                  <c:v>35096</c:v>
                </c:pt>
                <c:pt idx="434">
                  <c:v>35125</c:v>
                </c:pt>
                <c:pt idx="435">
                  <c:v>35156</c:v>
                </c:pt>
                <c:pt idx="436">
                  <c:v>35186</c:v>
                </c:pt>
                <c:pt idx="437">
                  <c:v>35217</c:v>
                </c:pt>
                <c:pt idx="438">
                  <c:v>35247</c:v>
                </c:pt>
                <c:pt idx="439">
                  <c:v>35278</c:v>
                </c:pt>
                <c:pt idx="440">
                  <c:v>35309</c:v>
                </c:pt>
                <c:pt idx="441">
                  <c:v>35339</c:v>
                </c:pt>
                <c:pt idx="442">
                  <c:v>35370</c:v>
                </c:pt>
                <c:pt idx="443">
                  <c:v>35400</c:v>
                </c:pt>
                <c:pt idx="444">
                  <c:v>35431</c:v>
                </c:pt>
                <c:pt idx="445">
                  <c:v>35462</c:v>
                </c:pt>
                <c:pt idx="446">
                  <c:v>35490</c:v>
                </c:pt>
                <c:pt idx="447">
                  <c:v>35521</c:v>
                </c:pt>
                <c:pt idx="448">
                  <c:v>35551</c:v>
                </c:pt>
                <c:pt idx="449">
                  <c:v>35582</c:v>
                </c:pt>
                <c:pt idx="450">
                  <c:v>35612</c:v>
                </c:pt>
                <c:pt idx="451">
                  <c:v>35643</c:v>
                </c:pt>
                <c:pt idx="452">
                  <c:v>35674</c:v>
                </c:pt>
                <c:pt idx="453">
                  <c:v>35704</c:v>
                </c:pt>
                <c:pt idx="454">
                  <c:v>35735</c:v>
                </c:pt>
                <c:pt idx="455">
                  <c:v>35765</c:v>
                </c:pt>
                <c:pt idx="456">
                  <c:v>35796</c:v>
                </c:pt>
                <c:pt idx="457">
                  <c:v>35827</c:v>
                </c:pt>
                <c:pt idx="458">
                  <c:v>35855</c:v>
                </c:pt>
                <c:pt idx="459">
                  <c:v>35886</c:v>
                </c:pt>
                <c:pt idx="460">
                  <c:v>35916</c:v>
                </c:pt>
                <c:pt idx="461">
                  <c:v>35947</c:v>
                </c:pt>
                <c:pt idx="462">
                  <c:v>35977</c:v>
                </c:pt>
                <c:pt idx="463">
                  <c:v>36008</c:v>
                </c:pt>
                <c:pt idx="464">
                  <c:v>36039</c:v>
                </c:pt>
                <c:pt idx="465">
                  <c:v>36069</c:v>
                </c:pt>
                <c:pt idx="466">
                  <c:v>36100</c:v>
                </c:pt>
                <c:pt idx="467">
                  <c:v>36130</c:v>
                </c:pt>
                <c:pt idx="468">
                  <c:v>36161</c:v>
                </c:pt>
                <c:pt idx="469">
                  <c:v>36192</c:v>
                </c:pt>
                <c:pt idx="470">
                  <c:v>36220</c:v>
                </c:pt>
                <c:pt idx="471">
                  <c:v>36251</c:v>
                </c:pt>
                <c:pt idx="472">
                  <c:v>36281</c:v>
                </c:pt>
                <c:pt idx="473">
                  <c:v>36312</c:v>
                </c:pt>
                <c:pt idx="474">
                  <c:v>36342</c:v>
                </c:pt>
                <c:pt idx="475">
                  <c:v>36373</c:v>
                </c:pt>
                <c:pt idx="476">
                  <c:v>36404</c:v>
                </c:pt>
                <c:pt idx="477">
                  <c:v>36434</c:v>
                </c:pt>
                <c:pt idx="478">
                  <c:v>36465</c:v>
                </c:pt>
                <c:pt idx="479">
                  <c:v>36495</c:v>
                </c:pt>
                <c:pt idx="480">
                  <c:v>36526</c:v>
                </c:pt>
                <c:pt idx="481">
                  <c:v>36557</c:v>
                </c:pt>
                <c:pt idx="482">
                  <c:v>36586</c:v>
                </c:pt>
                <c:pt idx="483">
                  <c:v>36617</c:v>
                </c:pt>
                <c:pt idx="484">
                  <c:v>36647</c:v>
                </c:pt>
                <c:pt idx="485">
                  <c:v>36678</c:v>
                </c:pt>
                <c:pt idx="486">
                  <c:v>36708</c:v>
                </c:pt>
                <c:pt idx="487">
                  <c:v>36739</c:v>
                </c:pt>
                <c:pt idx="488">
                  <c:v>36770</c:v>
                </c:pt>
                <c:pt idx="489">
                  <c:v>36800</c:v>
                </c:pt>
                <c:pt idx="490">
                  <c:v>36831</c:v>
                </c:pt>
                <c:pt idx="491">
                  <c:v>36861</c:v>
                </c:pt>
                <c:pt idx="492">
                  <c:v>36892</c:v>
                </c:pt>
                <c:pt idx="493">
                  <c:v>36923</c:v>
                </c:pt>
                <c:pt idx="494">
                  <c:v>36951</c:v>
                </c:pt>
                <c:pt idx="495">
                  <c:v>36982</c:v>
                </c:pt>
                <c:pt idx="496">
                  <c:v>37012</c:v>
                </c:pt>
                <c:pt idx="497">
                  <c:v>37043</c:v>
                </c:pt>
                <c:pt idx="498">
                  <c:v>37073</c:v>
                </c:pt>
                <c:pt idx="499">
                  <c:v>37104</c:v>
                </c:pt>
                <c:pt idx="500">
                  <c:v>37135</c:v>
                </c:pt>
                <c:pt idx="501">
                  <c:v>37165</c:v>
                </c:pt>
                <c:pt idx="502">
                  <c:v>37196</c:v>
                </c:pt>
                <c:pt idx="503">
                  <c:v>37226</c:v>
                </c:pt>
                <c:pt idx="504">
                  <c:v>37257</c:v>
                </c:pt>
                <c:pt idx="505">
                  <c:v>37288</c:v>
                </c:pt>
                <c:pt idx="506">
                  <c:v>37316</c:v>
                </c:pt>
                <c:pt idx="507">
                  <c:v>37347</c:v>
                </c:pt>
                <c:pt idx="508">
                  <c:v>37377</c:v>
                </c:pt>
                <c:pt idx="509">
                  <c:v>37408</c:v>
                </c:pt>
                <c:pt idx="510">
                  <c:v>37438</c:v>
                </c:pt>
                <c:pt idx="511">
                  <c:v>37469</c:v>
                </c:pt>
                <c:pt idx="512">
                  <c:v>37500</c:v>
                </c:pt>
                <c:pt idx="513">
                  <c:v>37530</c:v>
                </c:pt>
                <c:pt idx="514">
                  <c:v>37561</c:v>
                </c:pt>
                <c:pt idx="515">
                  <c:v>37591</c:v>
                </c:pt>
                <c:pt idx="516">
                  <c:v>37622</c:v>
                </c:pt>
                <c:pt idx="517">
                  <c:v>37653</c:v>
                </c:pt>
                <c:pt idx="518">
                  <c:v>37681</c:v>
                </c:pt>
                <c:pt idx="519">
                  <c:v>37712</c:v>
                </c:pt>
                <c:pt idx="520">
                  <c:v>37742</c:v>
                </c:pt>
                <c:pt idx="521">
                  <c:v>37773</c:v>
                </c:pt>
                <c:pt idx="522">
                  <c:v>37803</c:v>
                </c:pt>
                <c:pt idx="523">
                  <c:v>37834</c:v>
                </c:pt>
                <c:pt idx="524">
                  <c:v>37865</c:v>
                </c:pt>
                <c:pt idx="525">
                  <c:v>37895</c:v>
                </c:pt>
                <c:pt idx="526">
                  <c:v>37926</c:v>
                </c:pt>
                <c:pt idx="527">
                  <c:v>37956</c:v>
                </c:pt>
                <c:pt idx="528">
                  <c:v>37987</c:v>
                </c:pt>
                <c:pt idx="529">
                  <c:v>38018</c:v>
                </c:pt>
                <c:pt idx="530">
                  <c:v>38047</c:v>
                </c:pt>
                <c:pt idx="531">
                  <c:v>38078</c:v>
                </c:pt>
                <c:pt idx="532">
                  <c:v>38108</c:v>
                </c:pt>
                <c:pt idx="533">
                  <c:v>38139</c:v>
                </c:pt>
                <c:pt idx="534">
                  <c:v>38169</c:v>
                </c:pt>
                <c:pt idx="535">
                  <c:v>38200</c:v>
                </c:pt>
                <c:pt idx="536">
                  <c:v>38231</c:v>
                </c:pt>
                <c:pt idx="537">
                  <c:v>38261</c:v>
                </c:pt>
                <c:pt idx="538">
                  <c:v>38292</c:v>
                </c:pt>
                <c:pt idx="539">
                  <c:v>38322</c:v>
                </c:pt>
                <c:pt idx="540">
                  <c:v>38353</c:v>
                </c:pt>
                <c:pt idx="541">
                  <c:v>38384</c:v>
                </c:pt>
                <c:pt idx="542">
                  <c:v>38412</c:v>
                </c:pt>
                <c:pt idx="543">
                  <c:v>38443</c:v>
                </c:pt>
                <c:pt idx="544">
                  <c:v>38473</c:v>
                </c:pt>
                <c:pt idx="545">
                  <c:v>38504</c:v>
                </c:pt>
                <c:pt idx="546">
                  <c:v>38534</c:v>
                </c:pt>
                <c:pt idx="547">
                  <c:v>38565</c:v>
                </c:pt>
                <c:pt idx="548">
                  <c:v>38596</c:v>
                </c:pt>
                <c:pt idx="549">
                  <c:v>38626</c:v>
                </c:pt>
                <c:pt idx="550">
                  <c:v>38657</c:v>
                </c:pt>
                <c:pt idx="551">
                  <c:v>38687</c:v>
                </c:pt>
                <c:pt idx="552">
                  <c:v>38718</c:v>
                </c:pt>
                <c:pt idx="553">
                  <c:v>38749</c:v>
                </c:pt>
                <c:pt idx="554">
                  <c:v>38777</c:v>
                </c:pt>
                <c:pt idx="555">
                  <c:v>38808</c:v>
                </c:pt>
                <c:pt idx="556">
                  <c:v>38838</c:v>
                </c:pt>
                <c:pt idx="557">
                  <c:v>38869</c:v>
                </c:pt>
                <c:pt idx="558">
                  <c:v>38899</c:v>
                </c:pt>
                <c:pt idx="559">
                  <c:v>38930</c:v>
                </c:pt>
                <c:pt idx="560">
                  <c:v>38961</c:v>
                </c:pt>
                <c:pt idx="561">
                  <c:v>38991</c:v>
                </c:pt>
                <c:pt idx="562">
                  <c:v>39022</c:v>
                </c:pt>
                <c:pt idx="563">
                  <c:v>39052</c:v>
                </c:pt>
                <c:pt idx="564">
                  <c:v>39083</c:v>
                </c:pt>
                <c:pt idx="565">
                  <c:v>39114</c:v>
                </c:pt>
                <c:pt idx="566">
                  <c:v>39142</c:v>
                </c:pt>
                <c:pt idx="567">
                  <c:v>39173</c:v>
                </c:pt>
                <c:pt idx="568">
                  <c:v>39203</c:v>
                </c:pt>
                <c:pt idx="569">
                  <c:v>39234</c:v>
                </c:pt>
                <c:pt idx="570">
                  <c:v>39264</c:v>
                </c:pt>
                <c:pt idx="571">
                  <c:v>39295</c:v>
                </c:pt>
                <c:pt idx="572">
                  <c:v>39326</c:v>
                </c:pt>
                <c:pt idx="573">
                  <c:v>39356</c:v>
                </c:pt>
                <c:pt idx="574">
                  <c:v>39387</c:v>
                </c:pt>
                <c:pt idx="575">
                  <c:v>39417</c:v>
                </c:pt>
                <c:pt idx="576">
                  <c:v>39448</c:v>
                </c:pt>
                <c:pt idx="577">
                  <c:v>39479</c:v>
                </c:pt>
                <c:pt idx="578">
                  <c:v>39508</c:v>
                </c:pt>
                <c:pt idx="579">
                  <c:v>39539</c:v>
                </c:pt>
                <c:pt idx="580">
                  <c:v>39569</c:v>
                </c:pt>
                <c:pt idx="581">
                  <c:v>39600</c:v>
                </c:pt>
                <c:pt idx="582">
                  <c:v>39630</c:v>
                </c:pt>
                <c:pt idx="583">
                  <c:v>39661</c:v>
                </c:pt>
                <c:pt idx="584">
                  <c:v>39692</c:v>
                </c:pt>
                <c:pt idx="585">
                  <c:v>39722</c:v>
                </c:pt>
                <c:pt idx="586">
                  <c:v>39753</c:v>
                </c:pt>
                <c:pt idx="587">
                  <c:v>39783</c:v>
                </c:pt>
                <c:pt idx="588">
                  <c:v>39814</c:v>
                </c:pt>
                <c:pt idx="589">
                  <c:v>39845</c:v>
                </c:pt>
                <c:pt idx="590">
                  <c:v>39873</c:v>
                </c:pt>
                <c:pt idx="591">
                  <c:v>39904</c:v>
                </c:pt>
                <c:pt idx="592">
                  <c:v>39934</c:v>
                </c:pt>
                <c:pt idx="593">
                  <c:v>39965</c:v>
                </c:pt>
                <c:pt idx="594">
                  <c:v>39995</c:v>
                </c:pt>
                <c:pt idx="595">
                  <c:v>40026</c:v>
                </c:pt>
                <c:pt idx="596">
                  <c:v>40057</c:v>
                </c:pt>
                <c:pt idx="597">
                  <c:v>40087</c:v>
                </c:pt>
                <c:pt idx="598">
                  <c:v>40118</c:v>
                </c:pt>
                <c:pt idx="599">
                  <c:v>40148</c:v>
                </c:pt>
                <c:pt idx="600">
                  <c:v>40179</c:v>
                </c:pt>
                <c:pt idx="601">
                  <c:v>40210</c:v>
                </c:pt>
                <c:pt idx="602">
                  <c:v>40238</c:v>
                </c:pt>
                <c:pt idx="603">
                  <c:v>40269</c:v>
                </c:pt>
                <c:pt idx="604">
                  <c:v>40299</c:v>
                </c:pt>
                <c:pt idx="605">
                  <c:v>40330</c:v>
                </c:pt>
                <c:pt idx="606">
                  <c:v>40360</c:v>
                </c:pt>
                <c:pt idx="607">
                  <c:v>40391</c:v>
                </c:pt>
                <c:pt idx="608">
                  <c:v>40422</c:v>
                </c:pt>
                <c:pt idx="609">
                  <c:v>40452</c:v>
                </c:pt>
                <c:pt idx="610">
                  <c:v>40483</c:v>
                </c:pt>
                <c:pt idx="611">
                  <c:v>40513</c:v>
                </c:pt>
                <c:pt idx="612">
                  <c:v>40544</c:v>
                </c:pt>
                <c:pt idx="613">
                  <c:v>40575</c:v>
                </c:pt>
                <c:pt idx="614">
                  <c:v>40603</c:v>
                </c:pt>
                <c:pt idx="615">
                  <c:v>40634</c:v>
                </c:pt>
                <c:pt idx="616">
                  <c:v>40664</c:v>
                </c:pt>
                <c:pt idx="617">
                  <c:v>40695</c:v>
                </c:pt>
                <c:pt idx="618">
                  <c:v>40725</c:v>
                </c:pt>
                <c:pt idx="619">
                  <c:v>40756</c:v>
                </c:pt>
                <c:pt idx="620">
                  <c:v>40787</c:v>
                </c:pt>
                <c:pt idx="621">
                  <c:v>40817</c:v>
                </c:pt>
                <c:pt idx="622">
                  <c:v>40848</c:v>
                </c:pt>
                <c:pt idx="623">
                  <c:v>40878</c:v>
                </c:pt>
                <c:pt idx="624">
                  <c:v>40909</c:v>
                </c:pt>
                <c:pt idx="625">
                  <c:v>40940</c:v>
                </c:pt>
                <c:pt idx="626">
                  <c:v>40969</c:v>
                </c:pt>
                <c:pt idx="627">
                  <c:v>41000</c:v>
                </c:pt>
                <c:pt idx="628">
                  <c:v>41030</c:v>
                </c:pt>
                <c:pt idx="629">
                  <c:v>41061</c:v>
                </c:pt>
                <c:pt idx="630">
                  <c:v>41091</c:v>
                </c:pt>
                <c:pt idx="631">
                  <c:v>41122</c:v>
                </c:pt>
                <c:pt idx="632">
                  <c:v>41153</c:v>
                </c:pt>
                <c:pt idx="633">
                  <c:v>41183</c:v>
                </c:pt>
                <c:pt idx="634">
                  <c:v>41214</c:v>
                </c:pt>
                <c:pt idx="635">
                  <c:v>41244</c:v>
                </c:pt>
                <c:pt idx="636">
                  <c:v>41275</c:v>
                </c:pt>
                <c:pt idx="637">
                  <c:v>41306</c:v>
                </c:pt>
                <c:pt idx="638">
                  <c:v>41334</c:v>
                </c:pt>
                <c:pt idx="639">
                  <c:v>41365</c:v>
                </c:pt>
                <c:pt idx="640">
                  <c:v>41395</c:v>
                </c:pt>
                <c:pt idx="641">
                  <c:v>41426</c:v>
                </c:pt>
                <c:pt idx="642">
                  <c:v>41456</c:v>
                </c:pt>
                <c:pt idx="643">
                  <c:v>41487</c:v>
                </c:pt>
                <c:pt idx="644">
                  <c:v>41518</c:v>
                </c:pt>
                <c:pt idx="645">
                  <c:v>41548</c:v>
                </c:pt>
                <c:pt idx="646">
                  <c:v>41579</c:v>
                </c:pt>
                <c:pt idx="647">
                  <c:v>41609</c:v>
                </c:pt>
                <c:pt idx="648">
                  <c:v>41640</c:v>
                </c:pt>
                <c:pt idx="649">
                  <c:v>41671</c:v>
                </c:pt>
                <c:pt idx="650">
                  <c:v>41699</c:v>
                </c:pt>
                <c:pt idx="651">
                  <c:v>41730</c:v>
                </c:pt>
                <c:pt idx="652">
                  <c:v>41760</c:v>
                </c:pt>
                <c:pt idx="653">
                  <c:v>41791</c:v>
                </c:pt>
                <c:pt idx="654">
                  <c:v>41821</c:v>
                </c:pt>
                <c:pt idx="655">
                  <c:v>41852</c:v>
                </c:pt>
                <c:pt idx="656">
                  <c:v>41883</c:v>
                </c:pt>
                <c:pt idx="657">
                  <c:v>41913</c:v>
                </c:pt>
                <c:pt idx="658">
                  <c:v>41944</c:v>
                </c:pt>
                <c:pt idx="659">
                  <c:v>41974</c:v>
                </c:pt>
                <c:pt idx="660">
                  <c:v>42005</c:v>
                </c:pt>
                <c:pt idx="661">
                  <c:v>42036</c:v>
                </c:pt>
                <c:pt idx="662">
                  <c:v>42064</c:v>
                </c:pt>
                <c:pt idx="663">
                  <c:v>42095</c:v>
                </c:pt>
                <c:pt idx="664">
                  <c:v>42125</c:v>
                </c:pt>
                <c:pt idx="665">
                  <c:v>42156</c:v>
                </c:pt>
                <c:pt idx="666">
                  <c:v>42186</c:v>
                </c:pt>
                <c:pt idx="667">
                  <c:v>42217</c:v>
                </c:pt>
                <c:pt idx="668">
                  <c:v>42248</c:v>
                </c:pt>
                <c:pt idx="669">
                  <c:v>42278</c:v>
                </c:pt>
                <c:pt idx="670">
                  <c:v>42309</c:v>
                </c:pt>
                <c:pt idx="671">
                  <c:v>42339</c:v>
                </c:pt>
                <c:pt idx="672">
                  <c:v>42370</c:v>
                </c:pt>
                <c:pt idx="673">
                  <c:v>42401</c:v>
                </c:pt>
                <c:pt idx="674">
                  <c:v>42430</c:v>
                </c:pt>
                <c:pt idx="675">
                  <c:v>42461</c:v>
                </c:pt>
                <c:pt idx="676">
                  <c:v>42491</c:v>
                </c:pt>
                <c:pt idx="677">
                  <c:v>42522</c:v>
                </c:pt>
                <c:pt idx="678">
                  <c:v>42552</c:v>
                </c:pt>
                <c:pt idx="679">
                  <c:v>42583</c:v>
                </c:pt>
                <c:pt idx="680">
                  <c:v>42614</c:v>
                </c:pt>
                <c:pt idx="681">
                  <c:v>42644</c:v>
                </c:pt>
                <c:pt idx="682">
                  <c:v>42675</c:v>
                </c:pt>
                <c:pt idx="683">
                  <c:v>42705</c:v>
                </c:pt>
                <c:pt idx="684">
                  <c:v>42736</c:v>
                </c:pt>
                <c:pt idx="685">
                  <c:v>42767</c:v>
                </c:pt>
                <c:pt idx="686">
                  <c:v>42795</c:v>
                </c:pt>
                <c:pt idx="687">
                  <c:v>42826</c:v>
                </c:pt>
                <c:pt idx="688">
                  <c:v>42856</c:v>
                </c:pt>
                <c:pt idx="689">
                  <c:v>42887</c:v>
                </c:pt>
                <c:pt idx="690">
                  <c:v>42917</c:v>
                </c:pt>
                <c:pt idx="691">
                  <c:v>42948</c:v>
                </c:pt>
                <c:pt idx="692">
                  <c:v>42979</c:v>
                </c:pt>
                <c:pt idx="693">
                  <c:v>43009</c:v>
                </c:pt>
                <c:pt idx="694">
                  <c:v>43040</c:v>
                </c:pt>
                <c:pt idx="695">
                  <c:v>43070</c:v>
                </c:pt>
                <c:pt idx="696">
                  <c:v>43101</c:v>
                </c:pt>
                <c:pt idx="697">
                  <c:v>43132</c:v>
                </c:pt>
                <c:pt idx="698">
                  <c:v>43160</c:v>
                </c:pt>
                <c:pt idx="699">
                  <c:v>43191</c:v>
                </c:pt>
                <c:pt idx="700">
                  <c:v>43221</c:v>
                </c:pt>
                <c:pt idx="701">
                  <c:v>43252</c:v>
                </c:pt>
                <c:pt idx="702">
                  <c:v>43282</c:v>
                </c:pt>
                <c:pt idx="703">
                  <c:v>43313</c:v>
                </c:pt>
                <c:pt idx="704">
                  <c:v>43344</c:v>
                </c:pt>
                <c:pt idx="705">
                  <c:v>43374</c:v>
                </c:pt>
                <c:pt idx="706">
                  <c:v>43405</c:v>
                </c:pt>
                <c:pt idx="707">
                  <c:v>43435</c:v>
                </c:pt>
                <c:pt idx="708">
                  <c:v>43466</c:v>
                </c:pt>
                <c:pt idx="709">
                  <c:v>43497</c:v>
                </c:pt>
                <c:pt idx="710">
                  <c:v>43525</c:v>
                </c:pt>
                <c:pt idx="711">
                  <c:v>43556</c:v>
                </c:pt>
                <c:pt idx="712">
                  <c:v>43586</c:v>
                </c:pt>
                <c:pt idx="713">
                  <c:v>43617</c:v>
                </c:pt>
                <c:pt idx="714">
                  <c:v>43647</c:v>
                </c:pt>
                <c:pt idx="715">
                  <c:v>43678</c:v>
                </c:pt>
                <c:pt idx="716">
                  <c:v>43709</c:v>
                </c:pt>
                <c:pt idx="717">
                  <c:v>43739</c:v>
                </c:pt>
                <c:pt idx="718">
                  <c:v>43770</c:v>
                </c:pt>
                <c:pt idx="719">
                  <c:v>43800</c:v>
                </c:pt>
                <c:pt idx="720">
                  <c:v>43831</c:v>
                </c:pt>
                <c:pt idx="721">
                  <c:v>43862</c:v>
                </c:pt>
                <c:pt idx="722">
                  <c:v>43891</c:v>
                </c:pt>
                <c:pt idx="723">
                  <c:v>43922</c:v>
                </c:pt>
                <c:pt idx="724">
                  <c:v>43952</c:v>
                </c:pt>
                <c:pt idx="725">
                  <c:v>43983</c:v>
                </c:pt>
                <c:pt idx="726">
                  <c:v>44013</c:v>
                </c:pt>
                <c:pt idx="727">
                  <c:v>44044</c:v>
                </c:pt>
                <c:pt idx="728">
                  <c:v>44075</c:v>
                </c:pt>
                <c:pt idx="729">
                  <c:v>44105</c:v>
                </c:pt>
                <c:pt idx="730">
                  <c:v>44136</c:v>
                </c:pt>
                <c:pt idx="731">
                  <c:v>44166</c:v>
                </c:pt>
                <c:pt idx="732">
                  <c:v>44197</c:v>
                </c:pt>
                <c:pt idx="733">
                  <c:v>44228</c:v>
                </c:pt>
                <c:pt idx="734">
                  <c:v>44256</c:v>
                </c:pt>
                <c:pt idx="735">
                  <c:v>44287</c:v>
                </c:pt>
                <c:pt idx="736">
                  <c:v>44317</c:v>
                </c:pt>
                <c:pt idx="737">
                  <c:v>44348</c:v>
                </c:pt>
                <c:pt idx="738">
                  <c:v>44378</c:v>
                </c:pt>
                <c:pt idx="739">
                  <c:v>44409</c:v>
                </c:pt>
                <c:pt idx="740">
                  <c:v>44440</c:v>
                </c:pt>
                <c:pt idx="741">
                  <c:v>44470</c:v>
                </c:pt>
                <c:pt idx="742">
                  <c:v>44501</c:v>
                </c:pt>
                <c:pt idx="743">
                  <c:v>44531</c:v>
                </c:pt>
                <c:pt idx="744">
                  <c:v>44562</c:v>
                </c:pt>
                <c:pt idx="745">
                  <c:v>44593</c:v>
                </c:pt>
                <c:pt idx="746">
                  <c:v>44621</c:v>
                </c:pt>
                <c:pt idx="747">
                  <c:v>44652</c:v>
                </c:pt>
                <c:pt idx="748">
                  <c:v>44682</c:v>
                </c:pt>
                <c:pt idx="749">
                  <c:v>44713</c:v>
                </c:pt>
                <c:pt idx="750">
                  <c:v>44743</c:v>
                </c:pt>
                <c:pt idx="751">
                  <c:v>44774</c:v>
                </c:pt>
                <c:pt idx="752">
                  <c:v>44805</c:v>
                </c:pt>
                <c:pt idx="753">
                  <c:v>44835</c:v>
                </c:pt>
                <c:pt idx="754">
                  <c:v>44866</c:v>
                </c:pt>
                <c:pt idx="755">
                  <c:v>44896</c:v>
                </c:pt>
                <c:pt idx="756">
                  <c:v>44927</c:v>
                </c:pt>
                <c:pt idx="757">
                  <c:v>44958</c:v>
                </c:pt>
                <c:pt idx="758">
                  <c:v>44986</c:v>
                </c:pt>
              </c:numCache>
            </c:numRef>
          </c:cat>
          <c:val>
            <c:numRef>
              <c:f>Sheet1!$B$2:$B$760</c:f>
              <c:numCache>
                <c:formatCode>0.00%</c:formatCode>
                <c:ptCount val="759"/>
                <c:pt idx="0">
                  <c:v>1.2409513960703186E-2</c:v>
                </c:pt>
                <c:pt idx="1">
                  <c:v>1.4137931034482763E-2</c:v>
                </c:pt>
                <c:pt idx="2">
                  <c:v>1.5188125647221308E-2</c:v>
                </c:pt>
                <c:pt idx="3">
                  <c:v>1.9323671497584495E-2</c:v>
                </c:pt>
                <c:pt idx="4">
                  <c:v>1.8250688705234198E-2</c:v>
                </c:pt>
                <c:pt idx="5">
                  <c:v>1.7176228100309172E-2</c:v>
                </c:pt>
                <c:pt idx="6">
                  <c:v>1.3722126929674174E-2</c:v>
                </c:pt>
                <c:pt idx="7">
                  <c:v>1.4736120630568873E-2</c:v>
                </c:pt>
                <c:pt idx="8">
                  <c:v>1.2307692307692289E-2</c:v>
                </c:pt>
                <c:pt idx="9">
                  <c:v>1.3628620102214602E-2</c:v>
                </c:pt>
                <c:pt idx="10">
                  <c:v>1.4650766609880739E-2</c:v>
                </c:pt>
                <c:pt idx="11">
                  <c:v>1.3600816048962889E-2</c:v>
                </c:pt>
                <c:pt idx="12">
                  <c:v>1.6002723867892369E-2</c:v>
                </c:pt>
                <c:pt idx="13">
                  <c:v>1.4620877252635148E-2</c:v>
                </c:pt>
                <c:pt idx="14">
                  <c:v>1.4620877252635148E-2</c:v>
                </c:pt>
                <c:pt idx="15">
                  <c:v>9.1401489505754767E-3</c:v>
                </c:pt>
                <c:pt idx="16">
                  <c:v>9.1308758877240298E-3</c:v>
                </c:pt>
                <c:pt idx="17">
                  <c:v>7.7676460655184201E-3</c:v>
                </c:pt>
                <c:pt idx="18">
                  <c:v>1.2521150592216616E-2</c:v>
                </c:pt>
                <c:pt idx="19">
                  <c:v>1.1144883485309081E-2</c:v>
                </c:pt>
                <c:pt idx="20">
                  <c:v>1.2495778453225295E-2</c:v>
                </c:pt>
                <c:pt idx="21">
                  <c:v>7.7310924369748046E-3</c:v>
                </c:pt>
                <c:pt idx="22">
                  <c:v>6.7159167226326149E-3</c:v>
                </c:pt>
                <c:pt idx="23">
                  <c:v>6.7091580006710116E-3</c:v>
                </c:pt>
                <c:pt idx="24">
                  <c:v>6.7024128686326836E-3</c:v>
                </c:pt>
                <c:pt idx="25">
                  <c:v>9.0482573726541407E-3</c:v>
                </c:pt>
                <c:pt idx="26">
                  <c:v>1.1058981233244029E-2</c:v>
                </c:pt>
                <c:pt idx="27">
                  <c:v>1.3418316001341904E-2</c:v>
                </c:pt>
                <c:pt idx="28">
                  <c:v>1.3404825737265367E-2</c:v>
                </c:pt>
                <c:pt idx="29">
                  <c:v>1.2399463806970542E-2</c:v>
                </c:pt>
                <c:pt idx="30">
                  <c:v>1.0026737967914343E-2</c:v>
                </c:pt>
                <c:pt idx="31">
                  <c:v>1.1356045424181692E-2</c:v>
                </c:pt>
                <c:pt idx="32">
                  <c:v>1.4676450967311584E-2</c:v>
                </c:pt>
                <c:pt idx="33">
                  <c:v>1.3342228152101353E-2</c:v>
                </c:pt>
                <c:pt idx="34">
                  <c:v>1.3342228152101353E-2</c:v>
                </c:pt>
                <c:pt idx="35">
                  <c:v>1.2329223592135868E-2</c:v>
                </c:pt>
                <c:pt idx="36">
                  <c:v>1.3315579227696476E-2</c:v>
                </c:pt>
                <c:pt idx="37">
                  <c:v>1.2288276320159448E-2</c:v>
                </c:pt>
                <c:pt idx="38">
                  <c:v>1.1269472986410336E-2</c:v>
                </c:pt>
                <c:pt idx="39">
                  <c:v>8.9374379344587737E-3</c:v>
                </c:pt>
                <c:pt idx="40">
                  <c:v>8.9285714285715322E-3</c:v>
                </c:pt>
                <c:pt idx="41">
                  <c:v>1.324064879179075E-2</c:v>
                </c:pt>
                <c:pt idx="42">
                  <c:v>1.5552614162806169E-2</c:v>
                </c:pt>
                <c:pt idx="43">
                  <c:v>1.5521796565389658E-2</c:v>
                </c:pt>
                <c:pt idx="44">
                  <c:v>9.8619329388559222E-3</c:v>
                </c:pt>
                <c:pt idx="45">
                  <c:v>1.2179065174456914E-2</c:v>
                </c:pt>
                <c:pt idx="46">
                  <c:v>1.316655694535886E-2</c:v>
                </c:pt>
                <c:pt idx="47">
                  <c:v>1.6458196181698487E-2</c:v>
                </c:pt>
                <c:pt idx="48">
                  <c:v>1.6425755584756899E-2</c:v>
                </c:pt>
                <c:pt idx="49">
                  <c:v>1.4107611548556422E-2</c:v>
                </c:pt>
                <c:pt idx="50">
                  <c:v>1.4093739757456562E-2</c:v>
                </c:pt>
                <c:pt idx="51">
                  <c:v>1.5419947506561641E-2</c:v>
                </c:pt>
                <c:pt idx="52">
                  <c:v>1.5404785316289703E-2</c:v>
                </c:pt>
                <c:pt idx="53">
                  <c:v>1.3067624959163741E-2</c:v>
                </c:pt>
                <c:pt idx="54">
                  <c:v>1.0752688172042954E-2</c:v>
                </c:pt>
                <c:pt idx="55">
                  <c:v>9.7560975609756323E-3</c:v>
                </c:pt>
                <c:pt idx="56">
                  <c:v>1.1718749999999983E-2</c:v>
                </c:pt>
                <c:pt idx="57">
                  <c:v>1.2032520325203284E-2</c:v>
                </c:pt>
                <c:pt idx="58">
                  <c:v>1.3970110461338522E-2</c:v>
                </c:pt>
                <c:pt idx="59">
                  <c:v>1.1981865284974125E-2</c:v>
                </c:pt>
                <c:pt idx="60">
                  <c:v>1.0989010989010985E-2</c:v>
                </c:pt>
                <c:pt idx="61">
                  <c:v>1.1970236169524457E-2</c:v>
                </c:pt>
                <c:pt idx="62">
                  <c:v>1.1958629605688347E-2</c:v>
                </c:pt>
                <c:pt idx="63">
                  <c:v>1.3893376413570266E-2</c:v>
                </c:pt>
                <c:pt idx="64">
                  <c:v>1.6139444803098774E-2</c:v>
                </c:pt>
                <c:pt idx="65">
                  <c:v>1.9348597226700993E-2</c:v>
                </c:pt>
                <c:pt idx="66">
                  <c:v>1.8052869116698862E-2</c:v>
                </c:pt>
                <c:pt idx="67">
                  <c:v>1.610305958132045E-2</c:v>
                </c:pt>
                <c:pt idx="68">
                  <c:v>1.7374517374517461E-2</c:v>
                </c:pt>
                <c:pt idx="69">
                  <c:v>1.7030848329048765E-2</c:v>
                </c:pt>
                <c:pt idx="70">
                  <c:v>1.7302146747837203E-2</c:v>
                </c:pt>
                <c:pt idx="71">
                  <c:v>1.9200000000000047E-2</c:v>
                </c:pt>
                <c:pt idx="72">
                  <c:v>1.9181585677749292E-2</c:v>
                </c:pt>
                <c:pt idx="73">
                  <c:v>2.557544757033239E-2</c:v>
                </c:pt>
                <c:pt idx="74">
                  <c:v>2.7786649632705239E-2</c:v>
                </c:pt>
                <c:pt idx="75">
                  <c:v>2.8680688336520144E-2</c:v>
                </c:pt>
                <c:pt idx="76">
                  <c:v>2.7636594663278304E-2</c:v>
                </c:pt>
                <c:pt idx="77">
                  <c:v>2.4359379943056095E-2</c:v>
                </c:pt>
                <c:pt idx="78">
                  <c:v>2.7549081697276902E-2</c:v>
                </c:pt>
                <c:pt idx="79">
                  <c:v>3.48652931854199E-2</c:v>
                </c:pt>
                <c:pt idx="80">
                  <c:v>3.5736875395319383E-2</c:v>
                </c:pt>
                <c:pt idx="81">
                  <c:v>3.7914691943128055E-2</c:v>
                </c:pt>
                <c:pt idx="82">
                  <c:v>3.5590551181102444E-2</c:v>
                </c:pt>
                <c:pt idx="83">
                  <c:v>3.359497645211932E-2</c:v>
                </c:pt>
                <c:pt idx="84">
                  <c:v>3.1994981179422823E-2</c:v>
                </c:pt>
                <c:pt idx="85">
                  <c:v>2.8678304239401552E-2</c:v>
                </c:pt>
                <c:pt idx="86">
                  <c:v>2.548166563082661E-2</c:v>
                </c:pt>
                <c:pt idx="87">
                  <c:v>2.5402726146220578E-2</c:v>
                </c:pt>
                <c:pt idx="88">
                  <c:v>2.3183925811437401E-2</c:v>
                </c:pt>
                <c:pt idx="89">
                  <c:v>2.8412600370598968E-2</c:v>
                </c:pt>
                <c:pt idx="90">
                  <c:v>2.9275808936825753E-2</c:v>
                </c:pt>
                <c:pt idx="91">
                  <c:v>2.6033690658499278E-2</c:v>
                </c:pt>
                <c:pt idx="92">
                  <c:v>2.5954198473282487E-2</c:v>
                </c:pt>
                <c:pt idx="93">
                  <c:v>2.5875190258751946E-2</c:v>
                </c:pt>
                <c:pt idx="94">
                  <c:v>3.1021897810218853E-2</c:v>
                </c:pt>
                <c:pt idx="95">
                  <c:v>3.2806804374240529E-2</c:v>
                </c:pt>
                <c:pt idx="96">
                  <c:v>3.647416413373869E-2</c:v>
                </c:pt>
                <c:pt idx="97">
                  <c:v>3.6363636363636452E-2</c:v>
                </c:pt>
                <c:pt idx="98">
                  <c:v>3.9393939393939308E-2</c:v>
                </c:pt>
                <c:pt idx="99">
                  <c:v>3.9274924471299009E-2</c:v>
                </c:pt>
                <c:pt idx="100">
                  <c:v>4.2296072507552823E-2</c:v>
                </c:pt>
                <c:pt idx="101">
                  <c:v>4.2042042042042219E-2</c:v>
                </c:pt>
                <c:pt idx="102">
                  <c:v>4.4910179640718563E-2</c:v>
                </c:pt>
                <c:pt idx="103">
                  <c:v>4.4776119402985072E-2</c:v>
                </c:pt>
                <c:pt idx="104">
                  <c:v>4.4642857142857144E-2</c:v>
                </c:pt>
                <c:pt idx="105">
                  <c:v>4.747774480712149E-2</c:v>
                </c:pt>
                <c:pt idx="106">
                  <c:v>4.4247787610619468E-2</c:v>
                </c:pt>
                <c:pt idx="107">
                  <c:v>4.7058823529411806E-2</c:v>
                </c:pt>
                <c:pt idx="108">
                  <c:v>4.6920821114369543E-2</c:v>
                </c:pt>
                <c:pt idx="109">
                  <c:v>4.6783625730993983E-2</c:v>
                </c:pt>
                <c:pt idx="110">
                  <c:v>5.2478134110787299E-2</c:v>
                </c:pt>
                <c:pt idx="111">
                  <c:v>5.5232558139534843E-2</c:v>
                </c:pt>
                <c:pt idx="112">
                  <c:v>5.5072463768115899E-2</c:v>
                </c:pt>
                <c:pt idx="113">
                  <c:v>5.475504322766566E-2</c:v>
                </c:pt>
                <c:pt idx="114">
                  <c:v>5.4441260744985634E-2</c:v>
                </c:pt>
                <c:pt idx="115">
                  <c:v>5.4285714285714243E-2</c:v>
                </c:pt>
                <c:pt idx="116">
                  <c:v>5.6980056980056981E-2</c:v>
                </c:pt>
                <c:pt idx="117">
                  <c:v>5.6657223796034002E-2</c:v>
                </c:pt>
                <c:pt idx="118">
                  <c:v>5.9322033898305128E-2</c:v>
                </c:pt>
                <c:pt idx="119">
                  <c:v>5.898876404494386E-2</c:v>
                </c:pt>
                <c:pt idx="120">
                  <c:v>6.1624649859943856E-2</c:v>
                </c:pt>
                <c:pt idx="121">
                  <c:v>6.4245810055866048E-2</c:v>
                </c:pt>
                <c:pt idx="122">
                  <c:v>6.0941828254847522E-2</c:v>
                </c:pt>
                <c:pt idx="123">
                  <c:v>6.0606060606060691E-2</c:v>
                </c:pt>
                <c:pt idx="124">
                  <c:v>6.0439560439560523E-2</c:v>
                </c:pt>
                <c:pt idx="125">
                  <c:v>6.0109289617486218E-2</c:v>
                </c:pt>
                <c:pt idx="126">
                  <c:v>5.7065217391304393E-2</c:v>
                </c:pt>
                <c:pt idx="127">
                  <c:v>5.6910569105691096E-2</c:v>
                </c:pt>
                <c:pt idx="128">
                  <c:v>5.6603773584905696E-2</c:v>
                </c:pt>
                <c:pt idx="129">
                  <c:v>5.630026809651479E-2</c:v>
                </c:pt>
                <c:pt idx="130">
                  <c:v>5.6000000000000036E-2</c:v>
                </c:pt>
                <c:pt idx="131">
                  <c:v>5.5702917771883131E-2</c:v>
                </c:pt>
                <c:pt idx="132">
                  <c:v>5.2770448548812667E-2</c:v>
                </c:pt>
                <c:pt idx="133">
                  <c:v>4.7244094488188899E-2</c:v>
                </c:pt>
                <c:pt idx="134">
                  <c:v>4.4386422976501382E-2</c:v>
                </c:pt>
                <c:pt idx="135">
                  <c:v>4.1558441558441593E-2</c:v>
                </c:pt>
                <c:pt idx="136">
                  <c:v>4.4041450777201958E-2</c:v>
                </c:pt>
                <c:pt idx="137">
                  <c:v>4.3814432989690795E-2</c:v>
                </c:pt>
                <c:pt idx="138">
                  <c:v>4.370179948586126E-2</c:v>
                </c:pt>
                <c:pt idx="139">
                  <c:v>4.3589743589743664E-2</c:v>
                </c:pt>
                <c:pt idx="140">
                  <c:v>4.0816326530612096E-2</c:v>
                </c:pt>
                <c:pt idx="141">
                  <c:v>3.8071065989847719E-2</c:v>
                </c:pt>
                <c:pt idx="142">
                  <c:v>3.5353535353535318E-2</c:v>
                </c:pt>
                <c:pt idx="143">
                  <c:v>3.266331658291468E-2</c:v>
                </c:pt>
                <c:pt idx="144">
                  <c:v>3.2581453634085322E-2</c:v>
                </c:pt>
                <c:pt idx="145">
                  <c:v>3.7593984962406013E-2</c:v>
                </c:pt>
                <c:pt idx="146">
                  <c:v>3.4999999999999962E-2</c:v>
                </c:pt>
                <c:pt idx="147">
                  <c:v>3.4912718204488741E-2</c:v>
                </c:pt>
                <c:pt idx="148">
                  <c:v>3.2258064516129142E-2</c:v>
                </c:pt>
                <c:pt idx="149">
                  <c:v>2.96296296296297E-2</c:v>
                </c:pt>
                <c:pt idx="150">
                  <c:v>2.9556650246305313E-2</c:v>
                </c:pt>
                <c:pt idx="151">
                  <c:v>2.9484029484029377E-2</c:v>
                </c:pt>
                <c:pt idx="152">
                  <c:v>3.1862745098039325E-2</c:v>
                </c:pt>
                <c:pt idx="153">
                  <c:v>3.1784841075794726E-2</c:v>
                </c:pt>
                <c:pt idx="154">
                  <c:v>3.4146341463414602E-2</c:v>
                </c:pt>
                <c:pt idx="155">
                  <c:v>3.4063260340632569E-2</c:v>
                </c:pt>
                <c:pt idx="156">
                  <c:v>3.640776699029126E-2</c:v>
                </c:pt>
                <c:pt idx="157">
                  <c:v>3.8647342995169115E-2</c:v>
                </c:pt>
                <c:pt idx="158">
                  <c:v>4.8309178743961352E-2</c:v>
                </c:pt>
                <c:pt idx="159">
                  <c:v>5.3012048192771152E-2</c:v>
                </c:pt>
                <c:pt idx="160">
                  <c:v>5.5288461538461467E-2</c:v>
                </c:pt>
                <c:pt idx="161">
                  <c:v>5.9952038369304551E-2</c:v>
                </c:pt>
                <c:pt idx="162">
                  <c:v>5.7416267942583872E-2</c:v>
                </c:pt>
                <c:pt idx="163">
                  <c:v>7.3985680190930825E-2</c:v>
                </c:pt>
                <c:pt idx="164">
                  <c:v>7.3634204275534479E-2</c:v>
                </c:pt>
                <c:pt idx="165">
                  <c:v>8.0568720379146877E-2</c:v>
                </c:pt>
                <c:pt idx="166">
                  <c:v>8.2547169811320764E-2</c:v>
                </c:pt>
                <c:pt idx="167">
                  <c:v>8.9411764705882288E-2</c:v>
                </c:pt>
                <c:pt idx="168">
                  <c:v>9.6018735362997515E-2</c:v>
                </c:pt>
                <c:pt idx="169">
                  <c:v>9.9999999999999936E-2</c:v>
                </c:pt>
                <c:pt idx="170">
                  <c:v>0.10138248847926265</c:v>
                </c:pt>
                <c:pt idx="171">
                  <c:v>0.10068649885583521</c:v>
                </c:pt>
                <c:pt idx="172">
                  <c:v>0.10706150341685657</c:v>
                </c:pt>
                <c:pt idx="173">
                  <c:v>0.10859728506787324</c:v>
                </c:pt>
                <c:pt idx="174">
                  <c:v>0.11538461538461525</c:v>
                </c:pt>
                <c:pt idx="175">
                  <c:v>0.10888888888888885</c:v>
                </c:pt>
                <c:pt idx="176">
                  <c:v>0.11946902654867253</c:v>
                </c:pt>
                <c:pt idx="177">
                  <c:v>0.11842105263157891</c:v>
                </c:pt>
                <c:pt idx="178">
                  <c:v>0.12200435729847497</c:v>
                </c:pt>
                <c:pt idx="179">
                  <c:v>0.12095032397408211</c:v>
                </c:pt>
                <c:pt idx="180">
                  <c:v>0.11752136752136753</c:v>
                </c:pt>
                <c:pt idx="181">
                  <c:v>0.11205073995771681</c:v>
                </c:pt>
                <c:pt idx="182">
                  <c:v>0.10460251046025106</c:v>
                </c:pt>
                <c:pt idx="183">
                  <c:v>0.10187110187110184</c:v>
                </c:pt>
                <c:pt idx="184">
                  <c:v>9.2592592592592587E-2</c:v>
                </c:pt>
                <c:pt idx="185">
                  <c:v>9.1836734693877556E-2</c:v>
                </c:pt>
                <c:pt idx="186">
                  <c:v>9.533468559837735E-2</c:v>
                </c:pt>
                <c:pt idx="187">
                  <c:v>8.6172344689378844E-2</c:v>
                </c:pt>
                <c:pt idx="188">
                  <c:v>7.9051383399209488E-2</c:v>
                </c:pt>
                <c:pt idx="189">
                  <c:v>7.6470588235294096E-2</c:v>
                </c:pt>
                <c:pt idx="190">
                  <c:v>7.3786407766990234E-2</c:v>
                </c:pt>
                <c:pt idx="191">
                  <c:v>7.1290944123314118E-2</c:v>
                </c:pt>
                <c:pt idx="192">
                  <c:v>6.6921606118546847E-2</c:v>
                </c:pt>
                <c:pt idx="193">
                  <c:v>6.273764258555127E-2</c:v>
                </c:pt>
                <c:pt idx="194">
                  <c:v>6.0606060606060663E-2</c:v>
                </c:pt>
                <c:pt idx="195">
                  <c:v>5.8490566037735878E-2</c:v>
                </c:pt>
                <c:pt idx="196">
                  <c:v>6.2146892655367179E-2</c:v>
                </c:pt>
                <c:pt idx="197">
                  <c:v>5.9813084112149584E-2</c:v>
                </c:pt>
                <c:pt idx="198">
                  <c:v>5.5555555555555552E-2</c:v>
                </c:pt>
                <c:pt idx="199">
                  <c:v>5.7195571955719449E-2</c:v>
                </c:pt>
                <c:pt idx="200">
                  <c:v>5.4945054945054944E-2</c:v>
                </c:pt>
                <c:pt idx="201">
                  <c:v>5.4644808743169397E-2</c:v>
                </c:pt>
                <c:pt idx="202">
                  <c:v>5.0632911392405146E-2</c:v>
                </c:pt>
                <c:pt idx="203">
                  <c:v>5.0359712230215778E-2</c:v>
                </c:pt>
                <c:pt idx="204">
                  <c:v>5.1971326164874654E-2</c:v>
                </c:pt>
                <c:pt idx="205">
                  <c:v>6.0822898032200333E-2</c:v>
                </c:pt>
                <c:pt idx="206">
                  <c:v>6.4285714285714307E-2</c:v>
                </c:pt>
                <c:pt idx="207">
                  <c:v>6.9518716577540079E-2</c:v>
                </c:pt>
                <c:pt idx="208">
                  <c:v>6.7375886524822778E-2</c:v>
                </c:pt>
                <c:pt idx="209">
                  <c:v>6.7019400352733627E-2</c:v>
                </c:pt>
                <c:pt idx="210">
                  <c:v>6.666666666666661E-2</c:v>
                </c:pt>
                <c:pt idx="211">
                  <c:v>6.6317626527050685E-2</c:v>
                </c:pt>
                <c:pt idx="212">
                  <c:v>6.4236111111111036E-2</c:v>
                </c:pt>
                <c:pt idx="213">
                  <c:v>6.3903281519861882E-2</c:v>
                </c:pt>
                <c:pt idx="214">
                  <c:v>6.7125645438898429E-2</c:v>
                </c:pt>
                <c:pt idx="215">
                  <c:v>6.6780821917808195E-2</c:v>
                </c:pt>
                <c:pt idx="216">
                  <c:v>6.8143100511073251E-2</c:v>
                </c:pt>
                <c:pt idx="217">
                  <c:v>6.239460370994946E-2</c:v>
                </c:pt>
                <c:pt idx="218">
                  <c:v>6.3758389261744916E-2</c:v>
                </c:pt>
                <c:pt idx="219">
                  <c:v>6.4999999999999974E-2</c:v>
                </c:pt>
                <c:pt idx="220">
                  <c:v>7.1428571428571383E-2</c:v>
                </c:pt>
                <c:pt idx="221">
                  <c:v>7.43801652892562E-2</c:v>
                </c:pt>
                <c:pt idx="222">
                  <c:v>7.7302631578947414E-2</c:v>
                </c:pt>
                <c:pt idx="223">
                  <c:v>7.8559738134206289E-2</c:v>
                </c:pt>
                <c:pt idx="224">
                  <c:v>8.4828711256117503E-2</c:v>
                </c:pt>
                <c:pt idx="225">
                  <c:v>8.9285714285714163E-2</c:v>
                </c:pt>
                <c:pt idx="226">
                  <c:v>8.8709677419354843E-2</c:v>
                </c:pt>
                <c:pt idx="227">
                  <c:v>8.9887640449438339E-2</c:v>
                </c:pt>
                <c:pt idx="228">
                  <c:v>9.2503987240829297E-2</c:v>
                </c:pt>
                <c:pt idx="229">
                  <c:v>9.8412698412698452E-2</c:v>
                </c:pt>
                <c:pt idx="230">
                  <c:v>0.1025236593059938</c:v>
                </c:pt>
                <c:pt idx="231">
                  <c:v>0.10485133020344281</c:v>
                </c:pt>
                <c:pt idx="232">
                  <c:v>0.10697674418604659</c:v>
                </c:pt>
                <c:pt idx="233">
                  <c:v>0.11076923076923081</c:v>
                </c:pt>
                <c:pt idx="234">
                  <c:v>0.11450381679389313</c:v>
                </c:pt>
                <c:pt idx="235">
                  <c:v>0.11836115326251892</c:v>
                </c:pt>
                <c:pt idx="236">
                  <c:v>0.1187969924812031</c:v>
                </c:pt>
                <c:pt idx="237">
                  <c:v>0.12071535022354708</c:v>
                </c:pt>
                <c:pt idx="238">
                  <c:v>0.12592592592592591</c:v>
                </c:pt>
                <c:pt idx="239">
                  <c:v>0.13254786450662739</c:v>
                </c:pt>
                <c:pt idx="240">
                  <c:v>0.13868613138686131</c:v>
                </c:pt>
                <c:pt idx="241">
                  <c:v>0.14161849710982655</c:v>
                </c:pt>
                <c:pt idx="242">
                  <c:v>0.14592274678111569</c:v>
                </c:pt>
                <c:pt idx="243">
                  <c:v>0.1458923512747877</c:v>
                </c:pt>
                <c:pt idx="244">
                  <c:v>0.14425770308123245</c:v>
                </c:pt>
                <c:pt idx="245">
                  <c:v>0.14265927977839329</c:v>
                </c:pt>
                <c:pt idx="246">
                  <c:v>0.13150684931506842</c:v>
                </c:pt>
                <c:pt idx="247">
                  <c:v>0.12890094979647218</c:v>
                </c:pt>
                <c:pt idx="248">
                  <c:v>0.12768817204301075</c:v>
                </c:pt>
                <c:pt idx="249">
                  <c:v>0.12632978723404256</c:v>
                </c:pt>
                <c:pt idx="250">
                  <c:v>0.12631578947368413</c:v>
                </c:pt>
                <c:pt idx="251">
                  <c:v>0.1235370611183355</c:v>
                </c:pt>
                <c:pt idx="252">
                  <c:v>0.11794871794871799</c:v>
                </c:pt>
                <c:pt idx="253">
                  <c:v>0.11392405063291139</c:v>
                </c:pt>
                <c:pt idx="254">
                  <c:v>0.10611735330836455</c:v>
                </c:pt>
                <c:pt idx="255">
                  <c:v>0.10135970333745351</c:v>
                </c:pt>
                <c:pt idx="256">
                  <c:v>9.7919216646266821E-2</c:v>
                </c:pt>
                <c:pt idx="257">
                  <c:v>9.696969696969697E-2</c:v>
                </c:pt>
                <c:pt idx="258">
                  <c:v>0.10774818401937053</c:v>
                </c:pt>
                <c:pt idx="259">
                  <c:v>0.10817307692307691</c:v>
                </c:pt>
                <c:pt idx="260">
                  <c:v>0.10965435041716315</c:v>
                </c:pt>
                <c:pt idx="261">
                  <c:v>0.10271546635183001</c:v>
                </c:pt>
                <c:pt idx="262">
                  <c:v>9.5794392523364524E-2</c:v>
                </c:pt>
                <c:pt idx="263">
                  <c:v>8.9120370370370239E-2</c:v>
                </c:pt>
                <c:pt idx="264">
                  <c:v>8.2568807339449574E-2</c:v>
                </c:pt>
                <c:pt idx="265">
                  <c:v>7.6136363636363669E-2</c:v>
                </c:pt>
                <c:pt idx="266">
                  <c:v>6.8848758465011387E-2</c:v>
                </c:pt>
                <c:pt idx="267">
                  <c:v>6.6217732884399624E-2</c:v>
                </c:pt>
                <c:pt idx="268">
                  <c:v>6.9119286510590891E-2</c:v>
                </c:pt>
                <c:pt idx="269">
                  <c:v>7.18232044198895E-2</c:v>
                </c:pt>
                <c:pt idx="270">
                  <c:v>6.5573770491803282E-2</c:v>
                </c:pt>
                <c:pt idx="271">
                  <c:v>5.9652928416485895E-2</c:v>
                </c:pt>
                <c:pt idx="272">
                  <c:v>4.9409237379162287E-2</c:v>
                </c:pt>
                <c:pt idx="273">
                  <c:v>5.0321199143468824E-2</c:v>
                </c:pt>
                <c:pt idx="274">
                  <c:v>4.4776119402985107E-2</c:v>
                </c:pt>
                <c:pt idx="275">
                  <c:v>3.8257173219978839E-2</c:v>
                </c:pt>
                <c:pt idx="276">
                  <c:v>3.7076271186440676E-2</c:v>
                </c:pt>
                <c:pt idx="277">
                  <c:v>3.4846884899683177E-2</c:v>
                </c:pt>
                <c:pt idx="278">
                  <c:v>3.5902851108764428E-2</c:v>
                </c:pt>
                <c:pt idx="279">
                  <c:v>3.9999999999999973E-2</c:v>
                </c:pt>
                <c:pt idx="280">
                  <c:v>3.4410844629822697E-2</c:v>
                </c:pt>
                <c:pt idx="281">
                  <c:v>2.4742268041237171E-2</c:v>
                </c:pt>
                <c:pt idx="282">
                  <c:v>2.3589743589743559E-2</c:v>
                </c:pt>
                <c:pt idx="283">
                  <c:v>2.4564994882292645E-2</c:v>
                </c:pt>
                <c:pt idx="284">
                  <c:v>2.7635619242579353E-2</c:v>
                </c:pt>
                <c:pt idx="285">
                  <c:v>2.7522935779816543E-2</c:v>
                </c:pt>
                <c:pt idx="286">
                  <c:v>3.1632653061224432E-2</c:v>
                </c:pt>
                <c:pt idx="287">
                  <c:v>3.7871033776867992E-2</c:v>
                </c:pt>
                <c:pt idx="288">
                  <c:v>4.2900919305413572E-2</c:v>
                </c:pt>
                <c:pt idx="289">
                  <c:v>4.6938775510204027E-2</c:v>
                </c:pt>
                <c:pt idx="290">
                  <c:v>4.8929663608562809E-2</c:v>
                </c:pt>
                <c:pt idx="291">
                  <c:v>4.5546558704453441E-2</c:v>
                </c:pt>
                <c:pt idx="292">
                  <c:v>4.3346774193548356E-2</c:v>
                </c:pt>
                <c:pt idx="293">
                  <c:v>4.3259557344064357E-2</c:v>
                </c:pt>
                <c:pt idx="294">
                  <c:v>4.3086172344689352E-2</c:v>
                </c:pt>
                <c:pt idx="295">
                  <c:v>4.2957042957043071E-2</c:v>
                </c:pt>
                <c:pt idx="296">
                  <c:v>4.2828685258964112E-2</c:v>
                </c:pt>
                <c:pt idx="297">
                  <c:v>4.2658730158730132E-2</c:v>
                </c:pt>
                <c:pt idx="298">
                  <c:v>4.1543026706231487E-2</c:v>
                </c:pt>
                <c:pt idx="299">
                  <c:v>4.0433925049309608E-2</c:v>
                </c:pt>
                <c:pt idx="300">
                  <c:v>3.5259549461312524E-2</c:v>
                </c:pt>
                <c:pt idx="301">
                  <c:v>3.6062378167641358E-2</c:v>
                </c:pt>
                <c:pt idx="302">
                  <c:v>3.7900874635568425E-2</c:v>
                </c:pt>
                <c:pt idx="303">
                  <c:v>3.5818005808325296E-2</c:v>
                </c:pt>
                <c:pt idx="304">
                  <c:v>3.5748792270531425E-2</c:v>
                </c:pt>
                <c:pt idx="305">
                  <c:v>3.6644165863066507E-2</c:v>
                </c:pt>
                <c:pt idx="306">
                  <c:v>3.4582132564841585E-2</c:v>
                </c:pt>
                <c:pt idx="307">
                  <c:v>3.3524904214559385E-2</c:v>
                </c:pt>
                <c:pt idx="308">
                  <c:v>3.2473734479465055E-2</c:v>
                </c:pt>
                <c:pt idx="309">
                  <c:v>3.2350142721217945E-2</c:v>
                </c:pt>
                <c:pt idx="310">
                  <c:v>3.5137701804368496E-2</c:v>
                </c:pt>
                <c:pt idx="311">
                  <c:v>3.7914691943127965E-2</c:v>
                </c:pt>
                <c:pt idx="312">
                  <c:v>3.9735099337748367E-2</c:v>
                </c:pt>
                <c:pt idx="313">
                  <c:v>3.1984948259642577E-2</c:v>
                </c:pt>
                <c:pt idx="314">
                  <c:v>2.1535580524344542E-2</c:v>
                </c:pt>
                <c:pt idx="315">
                  <c:v>1.5887850467289747E-2</c:v>
                </c:pt>
                <c:pt idx="316">
                  <c:v>1.6791044776119375E-2</c:v>
                </c:pt>
                <c:pt idx="317">
                  <c:v>1.7674418604651215E-2</c:v>
                </c:pt>
                <c:pt idx="318">
                  <c:v>1.6713091922005544E-2</c:v>
                </c:pt>
                <c:pt idx="319">
                  <c:v>1.5755329008340951E-2</c:v>
                </c:pt>
                <c:pt idx="320">
                  <c:v>1.7576318223866842E-2</c:v>
                </c:pt>
                <c:pt idx="321">
                  <c:v>1.5668202764976984E-2</c:v>
                </c:pt>
                <c:pt idx="322">
                  <c:v>1.2844036697247759E-2</c:v>
                </c:pt>
                <c:pt idx="323">
                  <c:v>1.1872146118721436E-2</c:v>
                </c:pt>
                <c:pt idx="324">
                  <c:v>1.364877161055505E-2</c:v>
                </c:pt>
                <c:pt idx="325">
                  <c:v>1.9143117593436593E-2</c:v>
                </c:pt>
                <c:pt idx="326">
                  <c:v>2.8414298808432711E-2</c:v>
                </c:pt>
                <c:pt idx="327">
                  <c:v>3.6798528058877643E-2</c:v>
                </c:pt>
                <c:pt idx="328">
                  <c:v>3.669724770642202E-2</c:v>
                </c:pt>
                <c:pt idx="329">
                  <c:v>3.7477148080438706E-2</c:v>
                </c:pt>
                <c:pt idx="330">
                  <c:v>3.9269406392694037E-2</c:v>
                </c:pt>
                <c:pt idx="331">
                  <c:v>4.2883211678832148E-2</c:v>
                </c:pt>
                <c:pt idx="332">
                  <c:v>4.2727272727272753E-2</c:v>
                </c:pt>
                <c:pt idx="333">
                  <c:v>4.3557168784029009E-2</c:v>
                </c:pt>
                <c:pt idx="334">
                  <c:v>4.5289855072463768E-2</c:v>
                </c:pt>
                <c:pt idx="335">
                  <c:v>4.3321299638989147E-2</c:v>
                </c:pt>
                <c:pt idx="336">
                  <c:v>4.1292639138240522E-2</c:v>
                </c:pt>
                <c:pt idx="337">
                  <c:v>3.9355992844364987E-2</c:v>
                </c:pt>
                <c:pt idx="338">
                  <c:v>3.8324420677361824E-2</c:v>
                </c:pt>
                <c:pt idx="339">
                  <c:v>3.9929015084294583E-2</c:v>
                </c:pt>
                <c:pt idx="340">
                  <c:v>3.9823008849557522E-2</c:v>
                </c:pt>
                <c:pt idx="341">
                  <c:v>3.9647577092511016E-2</c:v>
                </c:pt>
                <c:pt idx="342">
                  <c:v>4.1300527240773315E-2</c:v>
                </c:pt>
                <c:pt idx="343">
                  <c:v>4.1119860017497838E-2</c:v>
                </c:pt>
                <c:pt idx="344">
                  <c:v>4.1848299912816016E-2</c:v>
                </c:pt>
                <c:pt idx="345">
                  <c:v>4.2608695652173963E-2</c:v>
                </c:pt>
                <c:pt idx="346">
                  <c:v>4.2461005199306685E-2</c:v>
                </c:pt>
                <c:pt idx="347">
                  <c:v>4.4117647058823609E-2</c:v>
                </c:pt>
                <c:pt idx="348">
                  <c:v>4.4827586206896579E-2</c:v>
                </c:pt>
                <c:pt idx="349">
                  <c:v>4.6471600688468083E-2</c:v>
                </c:pt>
                <c:pt idx="350">
                  <c:v>4.8927038626609465E-2</c:v>
                </c:pt>
                <c:pt idx="351">
                  <c:v>5.0341296928327568E-2</c:v>
                </c:pt>
                <c:pt idx="352">
                  <c:v>5.2765957446808537E-2</c:v>
                </c:pt>
                <c:pt idx="353">
                  <c:v>5.1694915254237243E-2</c:v>
                </c:pt>
                <c:pt idx="354">
                  <c:v>5.0632911392405063E-2</c:v>
                </c:pt>
                <c:pt idx="355">
                  <c:v>4.6218487394957986E-2</c:v>
                </c:pt>
                <c:pt idx="356">
                  <c:v>4.4351464435146419E-2</c:v>
                </c:pt>
                <c:pt idx="357">
                  <c:v>4.5871559633027519E-2</c:v>
                </c:pt>
                <c:pt idx="358">
                  <c:v>4.6550290939318444E-2</c:v>
                </c:pt>
                <c:pt idx="359">
                  <c:v>4.6396023198011553E-2</c:v>
                </c:pt>
                <c:pt idx="360">
                  <c:v>5.1980198019801957E-2</c:v>
                </c:pt>
                <c:pt idx="361">
                  <c:v>5.2631578947368474E-2</c:v>
                </c:pt>
                <c:pt idx="362">
                  <c:v>5.2373158756137406E-2</c:v>
                </c:pt>
                <c:pt idx="363">
                  <c:v>4.7116165718927794E-2</c:v>
                </c:pt>
                <c:pt idx="364">
                  <c:v>4.3654001616814805E-2</c:v>
                </c:pt>
                <c:pt idx="365">
                  <c:v>4.6736502820306301E-2</c:v>
                </c:pt>
                <c:pt idx="366">
                  <c:v>4.8192771084337352E-2</c:v>
                </c:pt>
                <c:pt idx="367">
                  <c:v>5.7028112449799148E-2</c:v>
                </c:pt>
                <c:pt idx="368">
                  <c:v>6.1698717948717972E-2</c:v>
                </c:pt>
                <c:pt idx="369">
                  <c:v>6.3795853269537475E-2</c:v>
                </c:pt>
                <c:pt idx="370">
                  <c:v>6.1953931691818766E-2</c:v>
                </c:pt>
                <c:pt idx="371">
                  <c:v>6.2549485352335649E-2</c:v>
                </c:pt>
                <c:pt idx="372">
                  <c:v>5.6470588235294029E-2</c:v>
                </c:pt>
                <c:pt idx="373">
                  <c:v>5.3125000000000089E-2</c:v>
                </c:pt>
                <c:pt idx="374">
                  <c:v>4.8211508553654879E-2</c:v>
                </c:pt>
                <c:pt idx="375">
                  <c:v>4.8099301784328849E-2</c:v>
                </c:pt>
                <c:pt idx="376">
                  <c:v>5.0348567002323784E-2</c:v>
                </c:pt>
                <c:pt idx="377">
                  <c:v>4.6959199384141601E-2</c:v>
                </c:pt>
                <c:pt idx="378">
                  <c:v>4.3678160919540146E-2</c:v>
                </c:pt>
                <c:pt idx="379">
                  <c:v>3.7993920972644375E-2</c:v>
                </c:pt>
                <c:pt idx="380">
                  <c:v>3.3962264150943396E-2</c:v>
                </c:pt>
                <c:pt idx="381">
                  <c:v>2.8485757121439151E-2</c:v>
                </c:pt>
                <c:pt idx="382">
                  <c:v>3.0665669409125081E-2</c:v>
                </c:pt>
                <c:pt idx="383">
                  <c:v>2.9806259314456039E-2</c:v>
                </c:pt>
                <c:pt idx="384">
                  <c:v>2.6726057906458968E-2</c:v>
                </c:pt>
                <c:pt idx="385">
                  <c:v>2.8189910979228357E-2</c:v>
                </c:pt>
                <c:pt idx="386">
                  <c:v>3.189910979228474E-2</c:v>
                </c:pt>
                <c:pt idx="387">
                  <c:v>3.1828275351591502E-2</c:v>
                </c:pt>
                <c:pt idx="388">
                  <c:v>3.0235988200589928E-2</c:v>
                </c:pt>
                <c:pt idx="389">
                  <c:v>3.0147058823529371E-2</c:v>
                </c:pt>
                <c:pt idx="390">
                  <c:v>3.1571218795888485E-2</c:v>
                </c:pt>
                <c:pt idx="391">
                  <c:v>3.0746705710102615E-2</c:v>
                </c:pt>
                <c:pt idx="392">
                  <c:v>2.9927007299270031E-2</c:v>
                </c:pt>
                <c:pt idx="393">
                  <c:v>3.2798833819241986E-2</c:v>
                </c:pt>
                <c:pt idx="394">
                  <c:v>3.1204644412191455E-2</c:v>
                </c:pt>
                <c:pt idx="395">
                  <c:v>2.9667149059334465E-2</c:v>
                </c:pt>
                <c:pt idx="396">
                  <c:v>3.2537960954446853E-2</c:v>
                </c:pt>
                <c:pt idx="397">
                  <c:v>3.2467532467532471E-2</c:v>
                </c:pt>
                <c:pt idx="398">
                  <c:v>3.0194104960460225E-2</c:v>
                </c:pt>
                <c:pt idx="399">
                  <c:v>3.1563845050215249E-2</c:v>
                </c:pt>
                <c:pt idx="400">
                  <c:v>3.2211882605583393E-2</c:v>
                </c:pt>
                <c:pt idx="401">
                  <c:v>2.9978586723768859E-2</c:v>
                </c:pt>
                <c:pt idx="402">
                  <c:v>2.8469750889679714E-2</c:v>
                </c:pt>
                <c:pt idx="403">
                  <c:v>2.8409090909090908E-2</c:v>
                </c:pt>
                <c:pt idx="404">
                  <c:v>2.7639971651311167E-2</c:v>
                </c:pt>
                <c:pt idx="405">
                  <c:v>2.7522935779816557E-2</c:v>
                </c:pt>
                <c:pt idx="406">
                  <c:v>2.7445460942997931E-2</c:v>
                </c:pt>
                <c:pt idx="407">
                  <c:v>2.8109627547434995E-2</c:v>
                </c:pt>
                <c:pt idx="408">
                  <c:v>2.4509803921568627E-2</c:v>
                </c:pt>
                <c:pt idx="409">
                  <c:v>2.5157232704402475E-2</c:v>
                </c:pt>
                <c:pt idx="410">
                  <c:v>2.6517794836008253E-2</c:v>
                </c:pt>
                <c:pt idx="411">
                  <c:v>2.3643949930458812E-2</c:v>
                </c:pt>
                <c:pt idx="412">
                  <c:v>2.2884882108183159E-2</c:v>
                </c:pt>
                <c:pt idx="413">
                  <c:v>2.4948024948024908E-2</c:v>
                </c:pt>
                <c:pt idx="414">
                  <c:v>2.6989619377162669E-2</c:v>
                </c:pt>
                <c:pt idx="415">
                  <c:v>2.9005524861878372E-2</c:v>
                </c:pt>
                <c:pt idx="416">
                  <c:v>2.9655172413793181E-2</c:v>
                </c:pt>
                <c:pt idx="417">
                  <c:v>2.609890109890118E-2</c:v>
                </c:pt>
                <c:pt idx="418">
                  <c:v>2.602739726027405E-2</c:v>
                </c:pt>
                <c:pt idx="419">
                  <c:v>2.5974025974025854E-2</c:v>
                </c:pt>
                <c:pt idx="420">
                  <c:v>2.8708133971291787E-2</c:v>
                </c:pt>
                <c:pt idx="421">
                  <c:v>2.8629856850715864E-2</c:v>
                </c:pt>
                <c:pt idx="422">
                  <c:v>2.7872195785180111E-2</c:v>
                </c:pt>
                <c:pt idx="423">
                  <c:v>3.125000000000016E-2</c:v>
                </c:pt>
                <c:pt idx="424">
                  <c:v>3.1186440677966065E-2</c:v>
                </c:pt>
                <c:pt idx="425">
                  <c:v>3.0425963488843813E-2</c:v>
                </c:pt>
                <c:pt idx="426">
                  <c:v>2.8301886792452751E-2</c:v>
                </c:pt>
                <c:pt idx="427">
                  <c:v>2.6174496644295341E-2</c:v>
                </c:pt>
                <c:pt idx="428">
                  <c:v>2.5452109845947639E-2</c:v>
                </c:pt>
                <c:pt idx="429">
                  <c:v>2.7443105756358728E-2</c:v>
                </c:pt>
                <c:pt idx="430">
                  <c:v>2.6034712950600648E-2</c:v>
                </c:pt>
                <c:pt idx="431">
                  <c:v>2.5316455696202608E-2</c:v>
                </c:pt>
                <c:pt idx="432">
                  <c:v>2.790697674418597E-2</c:v>
                </c:pt>
                <c:pt idx="433">
                  <c:v>2.7170311464546019E-2</c:v>
                </c:pt>
                <c:pt idx="434">
                  <c:v>2.8439153439153517E-2</c:v>
                </c:pt>
                <c:pt idx="435">
                  <c:v>2.832674571804995E-2</c:v>
                </c:pt>
                <c:pt idx="436">
                  <c:v>2.8270874424720656E-2</c:v>
                </c:pt>
                <c:pt idx="437">
                  <c:v>2.8215223097112749E-2</c:v>
                </c:pt>
                <c:pt idx="438">
                  <c:v>2.8833551769331625E-2</c:v>
                </c:pt>
                <c:pt idx="439">
                  <c:v>2.8122956180510025E-2</c:v>
                </c:pt>
                <c:pt idx="440">
                  <c:v>3.0045721750489841E-2</c:v>
                </c:pt>
                <c:pt idx="441">
                  <c:v>3.0618892508143248E-2</c:v>
                </c:pt>
                <c:pt idx="442">
                  <c:v>3.2530904359141188E-2</c:v>
                </c:pt>
                <c:pt idx="443">
                  <c:v>3.3788174139051254E-2</c:v>
                </c:pt>
                <c:pt idx="444">
                  <c:v>3.0381383322559907E-2</c:v>
                </c:pt>
                <c:pt idx="445">
                  <c:v>3.0322580645161218E-2</c:v>
                </c:pt>
                <c:pt idx="446">
                  <c:v>2.7652733118971134E-2</c:v>
                </c:pt>
                <c:pt idx="447">
                  <c:v>2.4343369634849531E-2</c:v>
                </c:pt>
                <c:pt idx="448">
                  <c:v>2.2378516624040921E-2</c:v>
                </c:pt>
                <c:pt idx="449">
                  <c:v>2.2335673261008299E-2</c:v>
                </c:pt>
                <c:pt idx="450">
                  <c:v>2.165605095541405E-2</c:v>
                </c:pt>
                <c:pt idx="451">
                  <c:v>2.2900763358778772E-2</c:v>
                </c:pt>
                <c:pt idx="452">
                  <c:v>2.2194039315155359E-2</c:v>
                </c:pt>
                <c:pt idx="453">
                  <c:v>2.0859671302149253E-2</c:v>
                </c:pt>
                <c:pt idx="454">
                  <c:v>1.890359168241966E-2</c:v>
                </c:pt>
                <c:pt idx="455">
                  <c:v>1.6970458830924056E-2</c:v>
                </c:pt>
                <c:pt idx="456">
                  <c:v>1.6311166875784155E-2</c:v>
                </c:pt>
                <c:pt idx="457">
                  <c:v>1.4402003757044531E-2</c:v>
                </c:pt>
                <c:pt idx="458">
                  <c:v>1.3767209011264008E-2</c:v>
                </c:pt>
                <c:pt idx="459">
                  <c:v>1.4383989993745985E-2</c:v>
                </c:pt>
                <c:pt idx="460">
                  <c:v>1.6885553470919253E-2</c:v>
                </c:pt>
                <c:pt idx="461">
                  <c:v>1.6229712858926486E-2</c:v>
                </c:pt>
                <c:pt idx="462">
                  <c:v>1.7456359102244284E-2</c:v>
                </c:pt>
                <c:pt idx="463">
                  <c:v>1.6169154228855686E-2</c:v>
                </c:pt>
                <c:pt idx="464">
                  <c:v>1.426799007444176E-2</c:v>
                </c:pt>
                <c:pt idx="465">
                  <c:v>1.4860681114551119E-2</c:v>
                </c:pt>
                <c:pt idx="466">
                  <c:v>1.4842300556586308E-2</c:v>
                </c:pt>
                <c:pt idx="467">
                  <c:v>1.6069221260815787E-2</c:v>
                </c:pt>
                <c:pt idx="468">
                  <c:v>1.6666666666666597E-2</c:v>
                </c:pt>
                <c:pt idx="469">
                  <c:v>1.6666666666666597E-2</c:v>
                </c:pt>
                <c:pt idx="470">
                  <c:v>1.7283950617284022E-2</c:v>
                </c:pt>
                <c:pt idx="471">
                  <c:v>2.2811344019728837E-2</c:v>
                </c:pt>
                <c:pt idx="472">
                  <c:v>2.0910209102091057E-2</c:v>
                </c:pt>
                <c:pt idx="473">
                  <c:v>1.9656019656019586E-2</c:v>
                </c:pt>
                <c:pt idx="474">
                  <c:v>2.1446078431372549E-2</c:v>
                </c:pt>
                <c:pt idx="475">
                  <c:v>2.2643818849449136E-2</c:v>
                </c:pt>
                <c:pt idx="476">
                  <c:v>2.6299694189602516E-2</c:v>
                </c:pt>
                <c:pt idx="477">
                  <c:v>2.5625381330079248E-2</c:v>
                </c:pt>
                <c:pt idx="478">
                  <c:v>2.6203534430225543E-2</c:v>
                </c:pt>
                <c:pt idx="479">
                  <c:v>2.6763990267639936E-2</c:v>
                </c:pt>
                <c:pt idx="480">
                  <c:v>2.792956891317561E-2</c:v>
                </c:pt>
                <c:pt idx="481">
                  <c:v>3.2179720704310938E-2</c:v>
                </c:pt>
                <c:pt idx="482">
                  <c:v>3.7621359223300899E-2</c:v>
                </c:pt>
                <c:pt idx="483">
                  <c:v>3.013863773357444E-2</c:v>
                </c:pt>
                <c:pt idx="484">
                  <c:v>3.132530120481921E-2</c:v>
                </c:pt>
                <c:pt idx="485">
                  <c:v>3.7349397590361377E-2</c:v>
                </c:pt>
                <c:pt idx="486">
                  <c:v>3.5992801439712063E-2</c:v>
                </c:pt>
                <c:pt idx="487">
                  <c:v>3.3512866546977826E-2</c:v>
                </c:pt>
                <c:pt idx="488">
                  <c:v>3.4564958283670934E-2</c:v>
                </c:pt>
                <c:pt idx="489">
                  <c:v>3.4503271861986984E-2</c:v>
                </c:pt>
                <c:pt idx="490">
                  <c:v>3.4441805225653106E-2</c:v>
                </c:pt>
                <c:pt idx="491">
                  <c:v>3.4360189573459612E-2</c:v>
                </c:pt>
                <c:pt idx="492">
                  <c:v>3.7212049616066049E-2</c:v>
                </c:pt>
                <c:pt idx="493">
                  <c:v>3.5294117647058823E-2</c:v>
                </c:pt>
                <c:pt idx="494">
                  <c:v>2.982456140350874E-2</c:v>
                </c:pt>
                <c:pt idx="495">
                  <c:v>3.2182562902282039E-2</c:v>
                </c:pt>
                <c:pt idx="496">
                  <c:v>3.5630841121495463E-2</c:v>
                </c:pt>
                <c:pt idx="497">
                  <c:v>3.1939605110336819E-2</c:v>
                </c:pt>
                <c:pt idx="498">
                  <c:v>2.7214823393167442E-2</c:v>
                </c:pt>
                <c:pt idx="499">
                  <c:v>2.7214823393167442E-2</c:v>
                </c:pt>
                <c:pt idx="500">
                  <c:v>2.5921658986175117E-2</c:v>
                </c:pt>
                <c:pt idx="501">
                  <c:v>2.1276595744680785E-2</c:v>
                </c:pt>
                <c:pt idx="502">
                  <c:v>1.8943742824339905E-2</c:v>
                </c:pt>
                <c:pt idx="503">
                  <c:v>1.6036655211913008E-2</c:v>
                </c:pt>
                <c:pt idx="504">
                  <c:v>1.1958997722095639E-2</c:v>
                </c:pt>
                <c:pt idx="505">
                  <c:v>1.1363636363636364E-2</c:v>
                </c:pt>
                <c:pt idx="506">
                  <c:v>1.3628620102214684E-2</c:v>
                </c:pt>
                <c:pt idx="507">
                  <c:v>1.6439909297052187E-2</c:v>
                </c:pt>
                <c:pt idx="508">
                  <c:v>1.240834743372808E-2</c:v>
                </c:pt>
                <c:pt idx="509">
                  <c:v>1.0692177827799696E-2</c:v>
                </c:pt>
                <c:pt idx="510">
                  <c:v>1.4656144306651603E-2</c:v>
                </c:pt>
                <c:pt idx="511">
                  <c:v>1.74746335963923E-2</c:v>
                </c:pt>
                <c:pt idx="512">
                  <c:v>1.5160022459292629E-2</c:v>
                </c:pt>
                <c:pt idx="513">
                  <c:v>2.027027027027024E-2</c:v>
                </c:pt>
                <c:pt idx="514">
                  <c:v>2.2535211267605635E-2</c:v>
                </c:pt>
                <c:pt idx="515">
                  <c:v>2.4802705749718181E-2</c:v>
                </c:pt>
                <c:pt idx="516">
                  <c:v>2.7574563871693901E-2</c:v>
                </c:pt>
                <c:pt idx="517">
                  <c:v>3.1460674157303338E-2</c:v>
                </c:pt>
                <c:pt idx="518">
                  <c:v>3.0252100840336166E-2</c:v>
                </c:pt>
                <c:pt idx="519">
                  <c:v>2.1751254880089107E-2</c:v>
                </c:pt>
                <c:pt idx="520">
                  <c:v>1.8941504178273012E-2</c:v>
                </c:pt>
                <c:pt idx="521">
                  <c:v>1.9487750556792874E-2</c:v>
                </c:pt>
                <c:pt idx="522">
                  <c:v>2.0555555555555494E-2</c:v>
                </c:pt>
                <c:pt idx="523">
                  <c:v>2.2160664819944598E-2</c:v>
                </c:pt>
                <c:pt idx="524">
                  <c:v>2.378318584070787E-2</c:v>
                </c:pt>
                <c:pt idx="525">
                  <c:v>2.0419426048565215E-2</c:v>
                </c:pt>
                <c:pt idx="526">
                  <c:v>1.928374655647383E-2</c:v>
                </c:pt>
                <c:pt idx="527">
                  <c:v>2.0352035203520288E-2</c:v>
                </c:pt>
                <c:pt idx="528">
                  <c:v>2.0262869660460116E-2</c:v>
                </c:pt>
                <c:pt idx="529">
                  <c:v>1.6884531590413913E-2</c:v>
                </c:pt>
                <c:pt idx="530">
                  <c:v>1.7400761283306081E-2</c:v>
                </c:pt>
                <c:pt idx="531">
                  <c:v>2.2925764192139833E-2</c:v>
                </c:pt>
                <c:pt idx="532">
                  <c:v>2.8977583378895479E-2</c:v>
                </c:pt>
                <c:pt idx="533">
                  <c:v>3.1676679410158448E-2</c:v>
                </c:pt>
                <c:pt idx="534">
                  <c:v>2.9395753946652184E-2</c:v>
                </c:pt>
                <c:pt idx="535">
                  <c:v>2.5474254742547362E-2</c:v>
                </c:pt>
                <c:pt idx="536">
                  <c:v>2.5391680172879617E-2</c:v>
                </c:pt>
                <c:pt idx="537">
                  <c:v>3.190914007571663E-2</c:v>
                </c:pt>
                <c:pt idx="538">
                  <c:v>3.6216216216216152E-2</c:v>
                </c:pt>
                <c:pt idx="539">
                  <c:v>3.3423180592991854E-2</c:v>
                </c:pt>
                <c:pt idx="540">
                  <c:v>2.8448738593666038E-2</c:v>
                </c:pt>
                <c:pt idx="541">
                  <c:v>3.0530262453133464E-2</c:v>
                </c:pt>
                <c:pt idx="542">
                  <c:v>3.2068412613575632E-2</c:v>
                </c:pt>
                <c:pt idx="543">
                  <c:v>3.3617929562433209E-2</c:v>
                </c:pt>
                <c:pt idx="544">
                  <c:v>2.8692879914984093E-2</c:v>
                </c:pt>
                <c:pt idx="545">
                  <c:v>2.5410269984118491E-2</c:v>
                </c:pt>
                <c:pt idx="546">
                  <c:v>3.0671602326811272E-2</c:v>
                </c:pt>
                <c:pt idx="547">
                  <c:v>3.6469344608879524E-2</c:v>
                </c:pt>
                <c:pt idx="548">
                  <c:v>4.7418335089567963E-2</c:v>
                </c:pt>
                <c:pt idx="549">
                  <c:v>4.3501048218029255E-2</c:v>
                </c:pt>
                <c:pt idx="550">
                  <c:v>3.3385498174230602E-2</c:v>
                </c:pt>
                <c:pt idx="551">
                  <c:v>3.3385498174230602E-2</c:v>
                </c:pt>
                <c:pt idx="552">
                  <c:v>4.0187891440501132E-2</c:v>
                </c:pt>
                <c:pt idx="553">
                  <c:v>3.6382536382536385E-2</c:v>
                </c:pt>
                <c:pt idx="554">
                  <c:v>3.4179181771103025E-2</c:v>
                </c:pt>
                <c:pt idx="555">
                  <c:v>3.6138358286009295E-2</c:v>
                </c:pt>
                <c:pt idx="556">
                  <c:v>3.9772727272727362E-2</c:v>
                </c:pt>
                <c:pt idx="557">
                  <c:v>4.1817243159525161E-2</c:v>
                </c:pt>
                <c:pt idx="558">
                  <c:v>4.1046690610569522E-2</c:v>
                </c:pt>
                <c:pt idx="559">
                  <c:v>3.9265680775114824E-2</c:v>
                </c:pt>
                <c:pt idx="560">
                  <c:v>2.0120724346076459E-2</c:v>
                </c:pt>
                <c:pt idx="561">
                  <c:v>1.4063284781516883E-2</c:v>
                </c:pt>
                <c:pt idx="562">
                  <c:v>1.9687026754164592E-2</c:v>
                </c:pt>
                <c:pt idx="563">
                  <c:v>2.523977788995457E-2</c:v>
                </c:pt>
                <c:pt idx="564">
                  <c:v>2.0757651781234322E-2</c:v>
                </c:pt>
                <c:pt idx="565">
                  <c:v>2.4202607823470376E-2</c:v>
                </c:pt>
                <c:pt idx="566">
                  <c:v>2.7981972959439272E-2</c:v>
                </c:pt>
                <c:pt idx="567">
                  <c:v>2.5929247633283546E-2</c:v>
                </c:pt>
                <c:pt idx="568">
                  <c:v>2.70988574267262E-2</c:v>
                </c:pt>
                <c:pt idx="569">
                  <c:v>2.6927651139742305E-2</c:v>
                </c:pt>
                <c:pt idx="570">
                  <c:v>2.3178905864958122E-2</c:v>
                </c:pt>
                <c:pt idx="571">
                  <c:v>1.8974484789008782E-2</c:v>
                </c:pt>
                <c:pt idx="572">
                  <c:v>2.8338264299802688E-2</c:v>
                </c:pt>
                <c:pt idx="573">
                  <c:v>3.610698365527485E-2</c:v>
                </c:pt>
                <c:pt idx="574">
                  <c:v>4.3732673267326751E-2</c:v>
                </c:pt>
                <c:pt idx="575">
                  <c:v>4.1088133924175277E-2</c:v>
                </c:pt>
                <c:pt idx="576">
                  <c:v>4.2946956551659698E-2</c:v>
                </c:pt>
                <c:pt idx="577">
                  <c:v>4.1429592706119754E-2</c:v>
                </c:pt>
                <c:pt idx="578">
                  <c:v>3.9749035501344433E-2</c:v>
                </c:pt>
                <c:pt idx="579">
                  <c:v>3.903760975988816E-2</c:v>
                </c:pt>
                <c:pt idx="580">
                  <c:v>4.0884138231239889E-2</c:v>
                </c:pt>
                <c:pt idx="581">
                  <c:v>4.9359661059478581E-2</c:v>
                </c:pt>
                <c:pt idx="582">
                  <c:v>5.4975120783418263E-2</c:v>
                </c:pt>
                <c:pt idx="583">
                  <c:v>5.308017162091231E-2</c:v>
                </c:pt>
                <c:pt idx="584">
                  <c:v>4.9533198751360669E-2</c:v>
                </c:pt>
                <c:pt idx="585">
                  <c:v>3.7310578899565024E-2</c:v>
                </c:pt>
                <c:pt idx="586">
                  <c:v>1.0999174706166882E-2</c:v>
                </c:pt>
                <c:pt idx="587">
                  <c:v>-2.2228002553854217E-4</c:v>
                </c:pt>
                <c:pt idx="588">
                  <c:v>-1.1358601902212988E-3</c:v>
                </c:pt>
                <c:pt idx="589">
                  <c:v>8.4631406715035155E-5</c:v>
                </c:pt>
                <c:pt idx="590">
                  <c:v>-4.4647876766238286E-3</c:v>
                </c:pt>
                <c:pt idx="591">
                  <c:v>-5.7632442437670212E-3</c:v>
                </c:pt>
                <c:pt idx="592">
                  <c:v>-1.0157614958551759E-2</c:v>
                </c:pt>
                <c:pt idx="593">
                  <c:v>-1.229174618210915E-2</c:v>
                </c:pt>
                <c:pt idx="594">
                  <c:v>-1.9587610037622785E-2</c:v>
                </c:pt>
                <c:pt idx="595">
                  <c:v>-1.4838355663267661E-2</c:v>
                </c:pt>
                <c:pt idx="596">
                  <c:v>-1.3779428628864701E-2</c:v>
                </c:pt>
                <c:pt idx="597">
                  <c:v>-2.2396829420033566E-3</c:v>
                </c:pt>
                <c:pt idx="598">
                  <c:v>1.9145871744709282E-2</c:v>
                </c:pt>
                <c:pt idx="599">
                  <c:v>2.8141231232083615E-2</c:v>
                </c:pt>
                <c:pt idx="600">
                  <c:v>2.6211113889767081E-2</c:v>
                </c:pt>
                <c:pt idx="601">
                  <c:v>2.1513363578665255E-2</c:v>
                </c:pt>
                <c:pt idx="602">
                  <c:v>2.2861714393279862E-2</c:v>
                </c:pt>
                <c:pt idx="603">
                  <c:v>2.2067707525304469E-2</c:v>
                </c:pt>
                <c:pt idx="604">
                  <c:v>2.0035489292185786E-2</c:v>
                </c:pt>
                <c:pt idx="605">
                  <c:v>1.1215605940686347E-2</c:v>
                </c:pt>
                <c:pt idx="606">
                  <c:v>1.3407784804820985E-2</c:v>
                </c:pt>
                <c:pt idx="607">
                  <c:v>1.1501775395112481E-2</c:v>
                </c:pt>
                <c:pt idx="608">
                  <c:v>1.1183122472331806E-2</c:v>
                </c:pt>
                <c:pt idx="609">
                  <c:v>1.166695148931458E-2</c:v>
                </c:pt>
                <c:pt idx="610">
                  <c:v>1.0845447766003454E-2</c:v>
                </c:pt>
                <c:pt idx="611">
                  <c:v>1.4377930222179279E-2</c:v>
                </c:pt>
                <c:pt idx="612">
                  <c:v>1.700783491502985E-2</c:v>
                </c:pt>
                <c:pt idx="613">
                  <c:v>2.1248981733331448E-2</c:v>
                </c:pt>
                <c:pt idx="614">
                  <c:v>2.6192415103541169E-2</c:v>
                </c:pt>
                <c:pt idx="615">
                  <c:v>3.0772344447868697E-2</c:v>
                </c:pt>
                <c:pt idx="616">
                  <c:v>3.4589718808965067E-2</c:v>
                </c:pt>
                <c:pt idx="617">
                  <c:v>3.5023181506360523E-2</c:v>
                </c:pt>
                <c:pt idx="618">
                  <c:v>3.5798809769996193E-2</c:v>
                </c:pt>
                <c:pt idx="619">
                  <c:v>3.754996030708091E-2</c:v>
                </c:pt>
                <c:pt idx="620">
                  <c:v>3.8126216928186935E-2</c:v>
                </c:pt>
                <c:pt idx="621">
                  <c:v>3.522268130664051E-2</c:v>
                </c:pt>
                <c:pt idx="622">
                  <c:v>3.451432214581724E-2</c:v>
                </c:pt>
                <c:pt idx="623">
                  <c:v>3.062066838419393E-2</c:v>
                </c:pt>
                <c:pt idx="624">
                  <c:v>3.0087663379855058E-2</c:v>
                </c:pt>
                <c:pt idx="625">
                  <c:v>2.8981784423473902E-2</c:v>
                </c:pt>
                <c:pt idx="626">
                  <c:v>2.5828752813321001E-2</c:v>
                </c:pt>
                <c:pt idx="627">
                  <c:v>2.273163374134856E-2</c:v>
                </c:pt>
                <c:pt idx="628">
                  <c:v>1.7379429374660738E-2</c:v>
                </c:pt>
                <c:pt idx="629">
                  <c:v>1.6538704482976386E-2</c:v>
                </c:pt>
                <c:pt idx="630">
                  <c:v>1.4175114798464887E-2</c:v>
                </c:pt>
                <c:pt idx="631">
                  <c:v>1.6859349154821242E-2</c:v>
                </c:pt>
                <c:pt idx="632">
                  <c:v>1.9497168982819623E-2</c:v>
                </c:pt>
                <c:pt idx="633">
                  <c:v>2.1556780595369373E-2</c:v>
                </c:pt>
                <c:pt idx="634">
                  <c:v>1.7960197033926213E-2</c:v>
                </c:pt>
                <c:pt idx="635">
                  <c:v>1.7595049796895516E-2</c:v>
                </c:pt>
                <c:pt idx="636">
                  <c:v>1.6840617620982913E-2</c:v>
                </c:pt>
                <c:pt idx="637">
                  <c:v>2.018140490257481E-2</c:v>
                </c:pt>
                <c:pt idx="638">
                  <c:v>1.518747241124626E-2</c:v>
                </c:pt>
                <c:pt idx="639">
                  <c:v>1.1388080475768631E-2</c:v>
                </c:pt>
                <c:pt idx="640">
                  <c:v>1.3903888279197103E-2</c:v>
                </c:pt>
                <c:pt idx="641">
                  <c:v>1.7157935271568815E-2</c:v>
                </c:pt>
                <c:pt idx="642">
                  <c:v>1.8854718054158108E-2</c:v>
                </c:pt>
                <c:pt idx="643">
                  <c:v>1.5388094886002759E-2</c:v>
                </c:pt>
                <c:pt idx="644">
                  <c:v>1.0947341081748047E-2</c:v>
                </c:pt>
                <c:pt idx="645">
                  <c:v>8.7679914349113961E-3</c:v>
                </c:pt>
                <c:pt idx="646">
                  <c:v>1.2328701961954427E-2</c:v>
                </c:pt>
                <c:pt idx="647">
                  <c:v>1.5128383667573405E-2</c:v>
                </c:pt>
                <c:pt idx="648">
                  <c:v>1.5577587955749157E-2</c:v>
                </c:pt>
                <c:pt idx="649">
                  <c:v>1.1204746347724857E-2</c:v>
                </c:pt>
                <c:pt idx="650">
                  <c:v>1.6126949139408049E-2</c:v>
                </c:pt>
                <c:pt idx="651">
                  <c:v>2.0151253036061693E-2</c:v>
                </c:pt>
                <c:pt idx="652">
                  <c:v>2.1669476870798194E-2</c:v>
                </c:pt>
                <c:pt idx="653">
                  <c:v>2.0589816945944209E-2</c:v>
                </c:pt>
                <c:pt idx="654">
                  <c:v>1.9742378703306074E-2</c:v>
                </c:pt>
                <c:pt idx="655">
                  <c:v>1.7150983482969034E-2</c:v>
                </c:pt>
                <c:pt idx="656">
                  <c:v>1.6840509711232111E-2</c:v>
                </c:pt>
                <c:pt idx="657">
                  <c:v>1.609541702151332E-2</c:v>
                </c:pt>
                <c:pt idx="658">
                  <c:v>1.2315249893208072E-2</c:v>
                </c:pt>
                <c:pt idx="659">
                  <c:v>6.5312139196231044E-3</c:v>
                </c:pt>
                <c:pt idx="660">
                  <c:v>-2.29930978205432E-3</c:v>
                </c:pt>
                <c:pt idx="661">
                  <c:v>-8.7031462935203627E-4</c:v>
                </c:pt>
                <c:pt idx="662">
                  <c:v>-2.2031284423878735E-4</c:v>
                </c:pt>
                <c:pt idx="663">
                  <c:v>-1.040309893939057E-3</c:v>
                </c:pt>
                <c:pt idx="664">
                  <c:v>3.5033218244286379E-4</c:v>
                </c:pt>
                <c:pt idx="665">
                  <c:v>1.7957180975505568E-3</c:v>
                </c:pt>
                <c:pt idx="666">
                  <c:v>2.2568611104093568E-3</c:v>
                </c:pt>
                <c:pt idx="667">
                  <c:v>2.4130379853448121E-3</c:v>
                </c:pt>
                <c:pt idx="668">
                  <c:v>8.8429616341736603E-5</c:v>
                </c:pt>
                <c:pt idx="669">
                  <c:v>1.2761656067051227E-3</c:v>
                </c:pt>
                <c:pt idx="670">
                  <c:v>4.3631821691850967E-3</c:v>
                </c:pt>
                <c:pt idx="671">
                  <c:v>6.3872475153648901E-3</c:v>
                </c:pt>
                <c:pt idx="672">
                  <c:v>1.2375025026943784E-2</c:v>
                </c:pt>
                <c:pt idx="673">
                  <c:v>8.4727757901267072E-3</c:v>
                </c:pt>
                <c:pt idx="674">
                  <c:v>8.9161609655219742E-3</c:v>
                </c:pt>
                <c:pt idx="675">
                  <c:v>1.1726257503534733E-2</c:v>
                </c:pt>
                <c:pt idx="676">
                  <c:v>1.0784764621246253E-2</c:v>
                </c:pt>
                <c:pt idx="677">
                  <c:v>1.0792865347959445E-2</c:v>
                </c:pt>
                <c:pt idx="678">
                  <c:v>8.6836334305183602E-3</c:v>
                </c:pt>
                <c:pt idx="679">
                  <c:v>1.0553158595656907E-2</c:v>
                </c:pt>
                <c:pt idx="680">
                  <c:v>1.5486446201652213E-2</c:v>
                </c:pt>
                <c:pt idx="681">
                  <c:v>1.685924966243647E-2</c:v>
                </c:pt>
                <c:pt idx="682">
                  <c:v>1.6843334719788983E-2</c:v>
                </c:pt>
                <c:pt idx="683">
                  <c:v>2.0507989115119824E-2</c:v>
                </c:pt>
                <c:pt idx="684">
                  <c:v>2.510393348257119E-2</c:v>
                </c:pt>
                <c:pt idx="685">
                  <c:v>2.810361681329418E-2</c:v>
                </c:pt>
                <c:pt idx="686">
                  <c:v>2.4411962365591327E-2</c:v>
                </c:pt>
                <c:pt idx="687">
                  <c:v>2.176223471915387E-2</c:v>
                </c:pt>
                <c:pt idx="688">
                  <c:v>1.8563431667619826E-2</c:v>
                </c:pt>
                <c:pt idx="689">
                  <c:v>1.6405658099591221E-2</c:v>
                </c:pt>
                <c:pt idx="690">
                  <c:v>1.7251073506565968E-2</c:v>
                </c:pt>
                <c:pt idx="691">
                  <c:v>1.9281215572969738E-2</c:v>
                </c:pt>
                <c:pt idx="692">
                  <c:v>2.1805652303711873E-2</c:v>
                </c:pt>
                <c:pt idx="693">
                  <c:v>2.0207577531324808E-2</c:v>
                </c:pt>
                <c:pt idx="694">
                  <c:v>2.1724938642955636E-2</c:v>
                </c:pt>
                <c:pt idx="695">
                  <c:v>2.1299307195522556E-2</c:v>
                </c:pt>
                <c:pt idx="696">
                  <c:v>2.1513188680639419E-2</c:v>
                </c:pt>
                <c:pt idx="697">
                  <c:v>2.2634689310918568E-2</c:v>
                </c:pt>
                <c:pt idx="698">
                  <c:v>2.330949764649928E-2</c:v>
                </c:pt>
                <c:pt idx="699">
                  <c:v>2.4709963021052984E-2</c:v>
                </c:pt>
                <c:pt idx="700">
                  <c:v>2.781921607842499E-2</c:v>
                </c:pt>
                <c:pt idx="701">
                  <c:v>2.8075506935940291E-2</c:v>
                </c:pt>
                <c:pt idx="702">
                  <c:v>2.8541247855619213E-2</c:v>
                </c:pt>
                <c:pt idx="703">
                  <c:v>2.6429238568742606E-2</c:v>
                </c:pt>
                <c:pt idx="704">
                  <c:v>2.3320551058088283E-2</c:v>
                </c:pt>
                <c:pt idx="705">
                  <c:v>2.4920324702180575E-2</c:v>
                </c:pt>
                <c:pt idx="706">
                  <c:v>2.1473285776677838E-2</c:v>
                </c:pt>
                <c:pt idx="707">
                  <c:v>2.0023809043401015E-2</c:v>
                </c:pt>
                <c:pt idx="708">
                  <c:v>1.5506772911568319E-2</c:v>
                </c:pt>
                <c:pt idx="709">
                  <c:v>1.5200638001995786E-2</c:v>
                </c:pt>
                <c:pt idx="710">
                  <c:v>1.8531355052749252E-2</c:v>
                </c:pt>
                <c:pt idx="711">
                  <c:v>1.9917914533603524E-2</c:v>
                </c:pt>
                <c:pt idx="712">
                  <c:v>1.7935181345497427E-2</c:v>
                </c:pt>
                <c:pt idx="713">
                  <c:v>1.6496824928889528E-2</c:v>
                </c:pt>
                <c:pt idx="714">
                  <c:v>1.7797574975916962E-2</c:v>
                </c:pt>
                <c:pt idx="715">
                  <c:v>1.7467804166683282E-2</c:v>
                </c:pt>
                <c:pt idx="716">
                  <c:v>1.7166173636500765E-2</c:v>
                </c:pt>
                <c:pt idx="717">
                  <c:v>1.7691832956182003E-2</c:v>
                </c:pt>
                <c:pt idx="718">
                  <c:v>2.0622025859679975E-2</c:v>
                </c:pt>
                <c:pt idx="719">
                  <c:v>2.3139887722685278E-2</c:v>
                </c:pt>
                <c:pt idx="720">
                  <c:v>2.5004154828702302E-2</c:v>
                </c:pt>
                <c:pt idx="721">
                  <c:v>2.3393151798896217E-2</c:v>
                </c:pt>
                <c:pt idx="722">
                  <c:v>1.542867483340031E-2</c:v>
                </c:pt>
                <c:pt idx="723">
                  <c:v>3.4520455622993199E-3</c:v>
                </c:pt>
                <c:pt idx="724">
                  <c:v>2.2640918171491363E-3</c:v>
                </c:pt>
                <c:pt idx="725">
                  <c:v>7.1602412613311628E-3</c:v>
                </c:pt>
                <c:pt idx="726">
                  <c:v>1.0141384907210112E-2</c:v>
                </c:pt>
                <c:pt idx="727">
                  <c:v>1.3090732995129931E-2</c:v>
                </c:pt>
                <c:pt idx="728">
                  <c:v>1.3714811450580957E-2</c:v>
                </c:pt>
                <c:pt idx="729">
                  <c:v>1.1825348696179397E-2</c:v>
                </c:pt>
                <c:pt idx="730">
                  <c:v>1.1675581742648421E-2</c:v>
                </c:pt>
                <c:pt idx="731">
                  <c:v>1.3220373062765025E-2</c:v>
                </c:pt>
                <c:pt idx="732">
                  <c:v>1.3947814404891965E-2</c:v>
                </c:pt>
                <c:pt idx="733">
                  <c:v>1.6933592544590457E-2</c:v>
                </c:pt>
                <c:pt idx="734">
                  <c:v>2.6305186654475999E-2</c:v>
                </c:pt>
                <c:pt idx="735">
                  <c:v>4.1305468347312808E-2</c:v>
                </c:pt>
                <c:pt idx="736">
                  <c:v>4.9150343145684582E-2</c:v>
                </c:pt>
                <c:pt idx="737">
                  <c:v>5.2816106713984561E-2</c:v>
                </c:pt>
                <c:pt idx="738">
                  <c:v>5.2215055095672064E-2</c:v>
                </c:pt>
                <c:pt idx="739">
                  <c:v>5.1882919382755563E-2</c:v>
                </c:pt>
                <c:pt idx="740">
                  <c:v>5.3836302873910308E-2</c:v>
                </c:pt>
                <c:pt idx="741">
                  <c:v>6.2377538553744685E-2</c:v>
                </c:pt>
                <c:pt idx="742">
                  <c:v>6.8623879944634758E-2</c:v>
                </c:pt>
                <c:pt idx="743">
                  <c:v>7.19445875550975E-2</c:v>
                </c:pt>
                <c:pt idx="744">
                  <c:v>7.5952788882543365E-2</c:v>
                </c:pt>
                <c:pt idx="745">
                  <c:v>7.9548471768106407E-2</c:v>
                </c:pt>
                <c:pt idx="746">
                  <c:v>8.5152162588613634E-2</c:v>
                </c:pt>
                <c:pt idx="747">
                  <c:v>8.2277721528480785E-2</c:v>
                </c:pt>
                <c:pt idx="748">
                  <c:v>8.5023319575032244E-2</c:v>
                </c:pt>
                <c:pt idx="749">
                  <c:v>8.9329868901052933E-2</c:v>
                </c:pt>
                <c:pt idx="750">
                  <c:v>8.4131820255810091E-2</c:v>
                </c:pt>
                <c:pt idx="751">
                  <c:v>8.2273610144024581E-2</c:v>
                </c:pt>
                <c:pt idx="752">
                  <c:v>8.2148539565299772E-2</c:v>
                </c:pt>
                <c:pt idx="753">
                  <c:v>7.7624926768937133E-2</c:v>
                </c:pt>
                <c:pt idx="754">
                  <c:v>7.1353480845750619E-2</c:v>
                </c:pt>
                <c:pt idx="755">
                  <c:v>6.4449404920840087E-2</c:v>
                </c:pt>
                <c:pt idx="756">
                  <c:v>6.3471562178210164E-2</c:v>
                </c:pt>
                <c:pt idx="757">
                  <c:v>5.9864375812515407E-2</c:v>
                </c:pt>
                <c:pt idx="758">
                  <c:v>4.9869204652974945E-2</c:v>
                </c:pt>
              </c:numCache>
            </c:numRef>
          </c:val>
          <c:extLst>
            <c:ext xmlns:c16="http://schemas.microsoft.com/office/drawing/2014/chart" uri="{C3380CC4-5D6E-409C-BE32-E72D297353CC}">
              <c16:uniqueId val="{00000000-2934-43A8-A94A-1626C3BBA73C}"/>
            </c:ext>
          </c:extLst>
        </c:ser>
        <c:dLbls>
          <c:showLegendKey val="0"/>
          <c:showVal val="0"/>
          <c:showCatName val="0"/>
          <c:showSerName val="0"/>
          <c:showPercent val="0"/>
          <c:showBubbleSize val="0"/>
        </c:dLbls>
        <c:axId val="522354976"/>
        <c:axId val="544222184"/>
      </c:areaChart>
      <c:lineChart>
        <c:grouping val="standard"/>
        <c:varyColors val="0"/>
        <c:ser>
          <c:idx val="1"/>
          <c:order val="1"/>
          <c:tx>
            <c:strRef>
              <c:f>Sheet1!$C$1</c:f>
              <c:strCache>
                <c:ptCount val="1"/>
                <c:pt idx="0">
                  <c:v>Target</c:v>
                </c:pt>
              </c:strCache>
            </c:strRef>
          </c:tx>
          <c:spPr>
            <a:ln w="47625" cap="rnd">
              <a:solidFill>
                <a:srgbClr val="0000FF"/>
              </a:solidFill>
              <a:prstDash val="sysDash"/>
              <a:round/>
            </a:ln>
            <a:effectLst/>
          </c:spPr>
          <c:marker>
            <c:symbol val="none"/>
          </c:marker>
          <c:cat>
            <c:numRef>
              <c:f>Sheet1!$A$2:$A$760</c:f>
              <c:numCache>
                <c:formatCode>yyyy\-mm\-dd</c:formatCode>
                <c:ptCount val="759"/>
                <c:pt idx="0">
                  <c:v>21916</c:v>
                </c:pt>
                <c:pt idx="1">
                  <c:v>21947</c:v>
                </c:pt>
                <c:pt idx="2">
                  <c:v>21976</c:v>
                </c:pt>
                <c:pt idx="3">
                  <c:v>22007</c:v>
                </c:pt>
                <c:pt idx="4">
                  <c:v>22037</c:v>
                </c:pt>
                <c:pt idx="5">
                  <c:v>22068</c:v>
                </c:pt>
                <c:pt idx="6">
                  <c:v>22098</c:v>
                </c:pt>
                <c:pt idx="7">
                  <c:v>22129</c:v>
                </c:pt>
                <c:pt idx="8">
                  <c:v>22160</c:v>
                </c:pt>
                <c:pt idx="9">
                  <c:v>22190</c:v>
                </c:pt>
                <c:pt idx="10">
                  <c:v>22221</c:v>
                </c:pt>
                <c:pt idx="11">
                  <c:v>22251</c:v>
                </c:pt>
                <c:pt idx="12">
                  <c:v>22282</c:v>
                </c:pt>
                <c:pt idx="13">
                  <c:v>22313</c:v>
                </c:pt>
                <c:pt idx="14">
                  <c:v>22341</c:v>
                </c:pt>
                <c:pt idx="15">
                  <c:v>22372</c:v>
                </c:pt>
                <c:pt idx="16">
                  <c:v>22402</c:v>
                </c:pt>
                <c:pt idx="17">
                  <c:v>22433</c:v>
                </c:pt>
                <c:pt idx="18">
                  <c:v>22463</c:v>
                </c:pt>
                <c:pt idx="19">
                  <c:v>22494</c:v>
                </c:pt>
                <c:pt idx="20">
                  <c:v>22525</c:v>
                </c:pt>
                <c:pt idx="21">
                  <c:v>22555</c:v>
                </c:pt>
                <c:pt idx="22">
                  <c:v>22586</c:v>
                </c:pt>
                <c:pt idx="23">
                  <c:v>22616</c:v>
                </c:pt>
                <c:pt idx="24">
                  <c:v>22647</c:v>
                </c:pt>
                <c:pt idx="25">
                  <c:v>22678</c:v>
                </c:pt>
                <c:pt idx="26">
                  <c:v>22706</c:v>
                </c:pt>
                <c:pt idx="27">
                  <c:v>22737</c:v>
                </c:pt>
                <c:pt idx="28">
                  <c:v>22767</c:v>
                </c:pt>
                <c:pt idx="29">
                  <c:v>22798</c:v>
                </c:pt>
                <c:pt idx="30">
                  <c:v>22828</c:v>
                </c:pt>
                <c:pt idx="31">
                  <c:v>22859</c:v>
                </c:pt>
                <c:pt idx="32">
                  <c:v>22890</c:v>
                </c:pt>
                <c:pt idx="33">
                  <c:v>22920</c:v>
                </c:pt>
                <c:pt idx="34">
                  <c:v>22951</c:v>
                </c:pt>
                <c:pt idx="35">
                  <c:v>22981</c:v>
                </c:pt>
                <c:pt idx="36">
                  <c:v>23012</c:v>
                </c:pt>
                <c:pt idx="37">
                  <c:v>23043</c:v>
                </c:pt>
                <c:pt idx="38">
                  <c:v>23071</c:v>
                </c:pt>
                <c:pt idx="39">
                  <c:v>23102</c:v>
                </c:pt>
                <c:pt idx="40">
                  <c:v>23132</c:v>
                </c:pt>
                <c:pt idx="41">
                  <c:v>23163</c:v>
                </c:pt>
                <c:pt idx="42">
                  <c:v>23193</c:v>
                </c:pt>
                <c:pt idx="43">
                  <c:v>23224</c:v>
                </c:pt>
                <c:pt idx="44">
                  <c:v>23255</c:v>
                </c:pt>
                <c:pt idx="45">
                  <c:v>23285</c:v>
                </c:pt>
                <c:pt idx="46">
                  <c:v>23316</c:v>
                </c:pt>
                <c:pt idx="47">
                  <c:v>23346</c:v>
                </c:pt>
                <c:pt idx="48">
                  <c:v>23377</c:v>
                </c:pt>
                <c:pt idx="49">
                  <c:v>23408</c:v>
                </c:pt>
                <c:pt idx="50">
                  <c:v>23437</c:v>
                </c:pt>
                <c:pt idx="51">
                  <c:v>23468</c:v>
                </c:pt>
                <c:pt idx="52">
                  <c:v>23498</c:v>
                </c:pt>
                <c:pt idx="53">
                  <c:v>23529</c:v>
                </c:pt>
                <c:pt idx="54">
                  <c:v>23559</c:v>
                </c:pt>
                <c:pt idx="55">
                  <c:v>23590</c:v>
                </c:pt>
                <c:pt idx="56">
                  <c:v>23621</c:v>
                </c:pt>
                <c:pt idx="57">
                  <c:v>23651</c:v>
                </c:pt>
                <c:pt idx="58">
                  <c:v>23682</c:v>
                </c:pt>
                <c:pt idx="59">
                  <c:v>23712</c:v>
                </c:pt>
                <c:pt idx="60">
                  <c:v>23743</c:v>
                </c:pt>
                <c:pt idx="61">
                  <c:v>23774</c:v>
                </c:pt>
                <c:pt idx="62">
                  <c:v>23802</c:v>
                </c:pt>
                <c:pt idx="63">
                  <c:v>23833</c:v>
                </c:pt>
                <c:pt idx="64">
                  <c:v>23863</c:v>
                </c:pt>
                <c:pt idx="65">
                  <c:v>23894</c:v>
                </c:pt>
                <c:pt idx="66">
                  <c:v>23924</c:v>
                </c:pt>
                <c:pt idx="67">
                  <c:v>23955</c:v>
                </c:pt>
                <c:pt idx="68">
                  <c:v>23986</c:v>
                </c:pt>
                <c:pt idx="69">
                  <c:v>24016</c:v>
                </c:pt>
                <c:pt idx="70">
                  <c:v>24047</c:v>
                </c:pt>
                <c:pt idx="71">
                  <c:v>24077</c:v>
                </c:pt>
                <c:pt idx="72">
                  <c:v>24108</c:v>
                </c:pt>
                <c:pt idx="73">
                  <c:v>24139</c:v>
                </c:pt>
                <c:pt idx="74">
                  <c:v>24167</c:v>
                </c:pt>
                <c:pt idx="75">
                  <c:v>24198</c:v>
                </c:pt>
                <c:pt idx="76">
                  <c:v>24228</c:v>
                </c:pt>
                <c:pt idx="77">
                  <c:v>24259</c:v>
                </c:pt>
                <c:pt idx="78">
                  <c:v>24289</c:v>
                </c:pt>
                <c:pt idx="79">
                  <c:v>24320</c:v>
                </c:pt>
                <c:pt idx="80">
                  <c:v>24351</c:v>
                </c:pt>
                <c:pt idx="81">
                  <c:v>24381</c:v>
                </c:pt>
                <c:pt idx="82">
                  <c:v>24412</c:v>
                </c:pt>
                <c:pt idx="83">
                  <c:v>24442</c:v>
                </c:pt>
                <c:pt idx="84">
                  <c:v>24473</c:v>
                </c:pt>
                <c:pt idx="85">
                  <c:v>24504</c:v>
                </c:pt>
                <c:pt idx="86">
                  <c:v>24532</c:v>
                </c:pt>
                <c:pt idx="87">
                  <c:v>24563</c:v>
                </c:pt>
                <c:pt idx="88">
                  <c:v>24593</c:v>
                </c:pt>
                <c:pt idx="89">
                  <c:v>24624</c:v>
                </c:pt>
                <c:pt idx="90">
                  <c:v>24654</c:v>
                </c:pt>
                <c:pt idx="91">
                  <c:v>24685</c:v>
                </c:pt>
                <c:pt idx="92">
                  <c:v>24716</c:v>
                </c:pt>
                <c:pt idx="93">
                  <c:v>24746</c:v>
                </c:pt>
                <c:pt idx="94">
                  <c:v>24777</c:v>
                </c:pt>
                <c:pt idx="95">
                  <c:v>24807</c:v>
                </c:pt>
                <c:pt idx="96">
                  <c:v>24838</c:v>
                </c:pt>
                <c:pt idx="97">
                  <c:v>24869</c:v>
                </c:pt>
                <c:pt idx="98">
                  <c:v>24898</c:v>
                </c:pt>
                <c:pt idx="99">
                  <c:v>24929</c:v>
                </c:pt>
                <c:pt idx="100">
                  <c:v>24959</c:v>
                </c:pt>
                <c:pt idx="101">
                  <c:v>24990</c:v>
                </c:pt>
                <c:pt idx="102">
                  <c:v>25020</c:v>
                </c:pt>
                <c:pt idx="103">
                  <c:v>25051</c:v>
                </c:pt>
                <c:pt idx="104">
                  <c:v>25082</c:v>
                </c:pt>
                <c:pt idx="105">
                  <c:v>25112</c:v>
                </c:pt>
                <c:pt idx="106">
                  <c:v>25143</c:v>
                </c:pt>
                <c:pt idx="107">
                  <c:v>25173</c:v>
                </c:pt>
                <c:pt idx="108">
                  <c:v>25204</c:v>
                </c:pt>
                <c:pt idx="109">
                  <c:v>25235</c:v>
                </c:pt>
                <c:pt idx="110">
                  <c:v>25263</c:v>
                </c:pt>
                <c:pt idx="111">
                  <c:v>25294</c:v>
                </c:pt>
                <c:pt idx="112">
                  <c:v>25324</c:v>
                </c:pt>
                <c:pt idx="113">
                  <c:v>25355</c:v>
                </c:pt>
                <c:pt idx="114">
                  <c:v>25385</c:v>
                </c:pt>
                <c:pt idx="115">
                  <c:v>25416</c:v>
                </c:pt>
                <c:pt idx="116">
                  <c:v>25447</c:v>
                </c:pt>
                <c:pt idx="117">
                  <c:v>25477</c:v>
                </c:pt>
                <c:pt idx="118">
                  <c:v>25508</c:v>
                </c:pt>
                <c:pt idx="119">
                  <c:v>25538</c:v>
                </c:pt>
                <c:pt idx="120">
                  <c:v>25569</c:v>
                </c:pt>
                <c:pt idx="121">
                  <c:v>25600</c:v>
                </c:pt>
                <c:pt idx="122">
                  <c:v>25628</c:v>
                </c:pt>
                <c:pt idx="123">
                  <c:v>25659</c:v>
                </c:pt>
                <c:pt idx="124">
                  <c:v>25689</c:v>
                </c:pt>
                <c:pt idx="125">
                  <c:v>25720</c:v>
                </c:pt>
                <c:pt idx="126">
                  <c:v>25750</c:v>
                </c:pt>
                <c:pt idx="127">
                  <c:v>25781</c:v>
                </c:pt>
                <c:pt idx="128">
                  <c:v>25812</c:v>
                </c:pt>
                <c:pt idx="129">
                  <c:v>25842</c:v>
                </c:pt>
                <c:pt idx="130">
                  <c:v>25873</c:v>
                </c:pt>
                <c:pt idx="131">
                  <c:v>25903</c:v>
                </c:pt>
                <c:pt idx="132">
                  <c:v>25934</c:v>
                </c:pt>
                <c:pt idx="133">
                  <c:v>25965</c:v>
                </c:pt>
                <c:pt idx="134">
                  <c:v>25993</c:v>
                </c:pt>
                <c:pt idx="135">
                  <c:v>26024</c:v>
                </c:pt>
                <c:pt idx="136">
                  <c:v>26054</c:v>
                </c:pt>
                <c:pt idx="137">
                  <c:v>26085</c:v>
                </c:pt>
                <c:pt idx="138">
                  <c:v>26115</c:v>
                </c:pt>
                <c:pt idx="139">
                  <c:v>26146</c:v>
                </c:pt>
                <c:pt idx="140">
                  <c:v>26177</c:v>
                </c:pt>
                <c:pt idx="141">
                  <c:v>26207</c:v>
                </c:pt>
                <c:pt idx="142">
                  <c:v>26238</c:v>
                </c:pt>
                <c:pt idx="143">
                  <c:v>26268</c:v>
                </c:pt>
                <c:pt idx="144">
                  <c:v>26299</c:v>
                </c:pt>
                <c:pt idx="145">
                  <c:v>26330</c:v>
                </c:pt>
                <c:pt idx="146">
                  <c:v>26359</c:v>
                </c:pt>
                <c:pt idx="147">
                  <c:v>26390</c:v>
                </c:pt>
                <c:pt idx="148">
                  <c:v>26420</c:v>
                </c:pt>
                <c:pt idx="149">
                  <c:v>26451</c:v>
                </c:pt>
                <c:pt idx="150">
                  <c:v>26481</c:v>
                </c:pt>
                <c:pt idx="151">
                  <c:v>26512</c:v>
                </c:pt>
                <c:pt idx="152">
                  <c:v>26543</c:v>
                </c:pt>
                <c:pt idx="153">
                  <c:v>26573</c:v>
                </c:pt>
                <c:pt idx="154">
                  <c:v>26604</c:v>
                </c:pt>
                <c:pt idx="155">
                  <c:v>26634</c:v>
                </c:pt>
                <c:pt idx="156">
                  <c:v>26665</c:v>
                </c:pt>
                <c:pt idx="157">
                  <c:v>26696</c:v>
                </c:pt>
                <c:pt idx="158">
                  <c:v>26724</c:v>
                </c:pt>
                <c:pt idx="159">
                  <c:v>26755</c:v>
                </c:pt>
                <c:pt idx="160">
                  <c:v>26785</c:v>
                </c:pt>
                <c:pt idx="161">
                  <c:v>26816</c:v>
                </c:pt>
                <c:pt idx="162">
                  <c:v>26846</c:v>
                </c:pt>
                <c:pt idx="163">
                  <c:v>26877</c:v>
                </c:pt>
                <c:pt idx="164">
                  <c:v>26908</c:v>
                </c:pt>
                <c:pt idx="165">
                  <c:v>26938</c:v>
                </c:pt>
                <c:pt idx="166">
                  <c:v>26969</c:v>
                </c:pt>
                <c:pt idx="167">
                  <c:v>26999</c:v>
                </c:pt>
                <c:pt idx="168">
                  <c:v>27030</c:v>
                </c:pt>
                <c:pt idx="169">
                  <c:v>27061</c:v>
                </c:pt>
                <c:pt idx="170">
                  <c:v>27089</c:v>
                </c:pt>
                <c:pt idx="171">
                  <c:v>27120</c:v>
                </c:pt>
                <c:pt idx="172">
                  <c:v>27150</c:v>
                </c:pt>
                <c:pt idx="173">
                  <c:v>27181</c:v>
                </c:pt>
                <c:pt idx="174">
                  <c:v>27211</c:v>
                </c:pt>
                <c:pt idx="175">
                  <c:v>27242</c:v>
                </c:pt>
                <c:pt idx="176">
                  <c:v>27273</c:v>
                </c:pt>
                <c:pt idx="177">
                  <c:v>27303</c:v>
                </c:pt>
                <c:pt idx="178">
                  <c:v>27334</c:v>
                </c:pt>
                <c:pt idx="179">
                  <c:v>27364</c:v>
                </c:pt>
                <c:pt idx="180">
                  <c:v>27395</c:v>
                </c:pt>
                <c:pt idx="181">
                  <c:v>27426</c:v>
                </c:pt>
                <c:pt idx="182">
                  <c:v>27454</c:v>
                </c:pt>
                <c:pt idx="183">
                  <c:v>27485</c:v>
                </c:pt>
                <c:pt idx="184">
                  <c:v>27515</c:v>
                </c:pt>
                <c:pt idx="185">
                  <c:v>27546</c:v>
                </c:pt>
                <c:pt idx="186">
                  <c:v>27576</c:v>
                </c:pt>
                <c:pt idx="187">
                  <c:v>27607</c:v>
                </c:pt>
                <c:pt idx="188">
                  <c:v>27638</c:v>
                </c:pt>
                <c:pt idx="189">
                  <c:v>27668</c:v>
                </c:pt>
                <c:pt idx="190">
                  <c:v>27699</c:v>
                </c:pt>
                <c:pt idx="191">
                  <c:v>27729</c:v>
                </c:pt>
                <c:pt idx="192">
                  <c:v>27760</c:v>
                </c:pt>
                <c:pt idx="193">
                  <c:v>27791</c:v>
                </c:pt>
                <c:pt idx="194">
                  <c:v>27820</c:v>
                </c:pt>
                <c:pt idx="195">
                  <c:v>27851</c:v>
                </c:pt>
                <c:pt idx="196">
                  <c:v>27881</c:v>
                </c:pt>
                <c:pt idx="197">
                  <c:v>27912</c:v>
                </c:pt>
                <c:pt idx="198">
                  <c:v>27942</c:v>
                </c:pt>
                <c:pt idx="199">
                  <c:v>27973</c:v>
                </c:pt>
                <c:pt idx="200">
                  <c:v>28004</c:v>
                </c:pt>
                <c:pt idx="201">
                  <c:v>28034</c:v>
                </c:pt>
                <c:pt idx="202">
                  <c:v>28065</c:v>
                </c:pt>
                <c:pt idx="203">
                  <c:v>28095</c:v>
                </c:pt>
                <c:pt idx="204">
                  <c:v>28126</c:v>
                </c:pt>
                <c:pt idx="205">
                  <c:v>28157</c:v>
                </c:pt>
                <c:pt idx="206">
                  <c:v>28185</c:v>
                </c:pt>
                <c:pt idx="207">
                  <c:v>28216</c:v>
                </c:pt>
                <c:pt idx="208">
                  <c:v>28246</c:v>
                </c:pt>
                <c:pt idx="209">
                  <c:v>28277</c:v>
                </c:pt>
                <c:pt idx="210">
                  <c:v>28307</c:v>
                </c:pt>
                <c:pt idx="211">
                  <c:v>28338</c:v>
                </c:pt>
                <c:pt idx="212">
                  <c:v>28369</c:v>
                </c:pt>
                <c:pt idx="213">
                  <c:v>28399</c:v>
                </c:pt>
                <c:pt idx="214">
                  <c:v>28430</c:v>
                </c:pt>
                <c:pt idx="215">
                  <c:v>28460</c:v>
                </c:pt>
                <c:pt idx="216">
                  <c:v>28491</c:v>
                </c:pt>
                <c:pt idx="217">
                  <c:v>28522</c:v>
                </c:pt>
                <c:pt idx="218">
                  <c:v>28550</c:v>
                </c:pt>
                <c:pt idx="219">
                  <c:v>28581</c:v>
                </c:pt>
                <c:pt idx="220">
                  <c:v>28611</c:v>
                </c:pt>
                <c:pt idx="221">
                  <c:v>28642</c:v>
                </c:pt>
                <c:pt idx="222">
                  <c:v>28672</c:v>
                </c:pt>
                <c:pt idx="223">
                  <c:v>28703</c:v>
                </c:pt>
                <c:pt idx="224">
                  <c:v>28734</c:v>
                </c:pt>
                <c:pt idx="225">
                  <c:v>28764</c:v>
                </c:pt>
                <c:pt idx="226">
                  <c:v>28795</c:v>
                </c:pt>
                <c:pt idx="227">
                  <c:v>28825</c:v>
                </c:pt>
                <c:pt idx="228">
                  <c:v>28856</c:v>
                </c:pt>
                <c:pt idx="229">
                  <c:v>28887</c:v>
                </c:pt>
                <c:pt idx="230">
                  <c:v>28915</c:v>
                </c:pt>
                <c:pt idx="231">
                  <c:v>28946</c:v>
                </c:pt>
                <c:pt idx="232">
                  <c:v>28976</c:v>
                </c:pt>
                <c:pt idx="233">
                  <c:v>29007</c:v>
                </c:pt>
                <c:pt idx="234">
                  <c:v>29037</c:v>
                </c:pt>
                <c:pt idx="235">
                  <c:v>29068</c:v>
                </c:pt>
                <c:pt idx="236">
                  <c:v>29099</c:v>
                </c:pt>
                <c:pt idx="237">
                  <c:v>29129</c:v>
                </c:pt>
                <c:pt idx="238">
                  <c:v>29160</c:v>
                </c:pt>
                <c:pt idx="239">
                  <c:v>29190</c:v>
                </c:pt>
                <c:pt idx="240">
                  <c:v>29221</c:v>
                </c:pt>
                <c:pt idx="241">
                  <c:v>29252</c:v>
                </c:pt>
                <c:pt idx="242">
                  <c:v>29281</c:v>
                </c:pt>
                <c:pt idx="243">
                  <c:v>29312</c:v>
                </c:pt>
                <c:pt idx="244">
                  <c:v>29342</c:v>
                </c:pt>
                <c:pt idx="245">
                  <c:v>29373</c:v>
                </c:pt>
                <c:pt idx="246">
                  <c:v>29403</c:v>
                </c:pt>
                <c:pt idx="247">
                  <c:v>29434</c:v>
                </c:pt>
                <c:pt idx="248">
                  <c:v>29465</c:v>
                </c:pt>
                <c:pt idx="249">
                  <c:v>29495</c:v>
                </c:pt>
                <c:pt idx="250">
                  <c:v>29526</c:v>
                </c:pt>
                <c:pt idx="251">
                  <c:v>29556</c:v>
                </c:pt>
                <c:pt idx="252">
                  <c:v>29587</c:v>
                </c:pt>
                <c:pt idx="253">
                  <c:v>29618</c:v>
                </c:pt>
                <c:pt idx="254">
                  <c:v>29646</c:v>
                </c:pt>
                <c:pt idx="255">
                  <c:v>29677</c:v>
                </c:pt>
                <c:pt idx="256">
                  <c:v>29707</c:v>
                </c:pt>
                <c:pt idx="257">
                  <c:v>29738</c:v>
                </c:pt>
                <c:pt idx="258">
                  <c:v>29768</c:v>
                </c:pt>
                <c:pt idx="259">
                  <c:v>29799</c:v>
                </c:pt>
                <c:pt idx="260">
                  <c:v>29830</c:v>
                </c:pt>
                <c:pt idx="261">
                  <c:v>29860</c:v>
                </c:pt>
                <c:pt idx="262">
                  <c:v>29891</c:v>
                </c:pt>
                <c:pt idx="263">
                  <c:v>29921</c:v>
                </c:pt>
                <c:pt idx="264">
                  <c:v>29952</c:v>
                </c:pt>
                <c:pt idx="265">
                  <c:v>29983</c:v>
                </c:pt>
                <c:pt idx="266">
                  <c:v>30011</c:v>
                </c:pt>
                <c:pt idx="267">
                  <c:v>30042</c:v>
                </c:pt>
                <c:pt idx="268">
                  <c:v>30072</c:v>
                </c:pt>
                <c:pt idx="269">
                  <c:v>30103</c:v>
                </c:pt>
                <c:pt idx="270">
                  <c:v>30133</c:v>
                </c:pt>
                <c:pt idx="271">
                  <c:v>30164</c:v>
                </c:pt>
                <c:pt idx="272">
                  <c:v>30195</c:v>
                </c:pt>
                <c:pt idx="273">
                  <c:v>30225</c:v>
                </c:pt>
                <c:pt idx="274">
                  <c:v>30256</c:v>
                </c:pt>
                <c:pt idx="275">
                  <c:v>30286</c:v>
                </c:pt>
                <c:pt idx="276">
                  <c:v>30317</c:v>
                </c:pt>
                <c:pt idx="277">
                  <c:v>30348</c:v>
                </c:pt>
                <c:pt idx="278">
                  <c:v>30376</c:v>
                </c:pt>
                <c:pt idx="279">
                  <c:v>30407</c:v>
                </c:pt>
                <c:pt idx="280">
                  <c:v>30437</c:v>
                </c:pt>
                <c:pt idx="281">
                  <c:v>30468</c:v>
                </c:pt>
                <c:pt idx="282">
                  <c:v>30498</c:v>
                </c:pt>
                <c:pt idx="283">
                  <c:v>30529</c:v>
                </c:pt>
                <c:pt idx="284">
                  <c:v>30560</c:v>
                </c:pt>
                <c:pt idx="285">
                  <c:v>30590</c:v>
                </c:pt>
                <c:pt idx="286">
                  <c:v>30621</c:v>
                </c:pt>
                <c:pt idx="287">
                  <c:v>30651</c:v>
                </c:pt>
                <c:pt idx="288">
                  <c:v>30682</c:v>
                </c:pt>
                <c:pt idx="289">
                  <c:v>30713</c:v>
                </c:pt>
                <c:pt idx="290">
                  <c:v>30742</c:v>
                </c:pt>
                <c:pt idx="291">
                  <c:v>30773</c:v>
                </c:pt>
                <c:pt idx="292">
                  <c:v>30803</c:v>
                </c:pt>
                <c:pt idx="293">
                  <c:v>30834</c:v>
                </c:pt>
                <c:pt idx="294">
                  <c:v>30864</c:v>
                </c:pt>
                <c:pt idx="295">
                  <c:v>30895</c:v>
                </c:pt>
                <c:pt idx="296">
                  <c:v>30926</c:v>
                </c:pt>
                <c:pt idx="297">
                  <c:v>30956</c:v>
                </c:pt>
                <c:pt idx="298">
                  <c:v>30987</c:v>
                </c:pt>
                <c:pt idx="299">
                  <c:v>31017</c:v>
                </c:pt>
                <c:pt idx="300">
                  <c:v>31048</c:v>
                </c:pt>
                <c:pt idx="301">
                  <c:v>31079</c:v>
                </c:pt>
                <c:pt idx="302">
                  <c:v>31107</c:v>
                </c:pt>
                <c:pt idx="303">
                  <c:v>31138</c:v>
                </c:pt>
                <c:pt idx="304">
                  <c:v>31168</c:v>
                </c:pt>
                <c:pt idx="305">
                  <c:v>31199</c:v>
                </c:pt>
                <c:pt idx="306">
                  <c:v>31229</c:v>
                </c:pt>
                <c:pt idx="307">
                  <c:v>31260</c:v>
                </c:pt>
                <c:pt idx="308">
                  <c:v>31291</c:v>
                </c:pt>
                <c:pt idx="309">
                  <c:v>31321</c:v>
                </c:pt>
                <c:pt idx="310">
                  <c:v>31352</c:v>
                </c:pt>
                <c:pt idx="311">
                  <c:v>31382</c:v>
                </c:pt>
                <c:pt idx="312">
                  <c:v>31413</c:v>
                </c:pt>
                <c:pt idx="313">
                  <c:v>31444</c:v>
                </c:pt>
                <c:pt idx="314">
                  <c:v>31472</c:v>
                </c:pt>
                <c:pt idx="315">
                  <c:v>31503</c:v>
                </c:pt>
                <c:pt idx="316">
                  <c:v>31533</c:v>
                </c:pt>
                <c:pt idx="317">
                  <c:v>31564</c:v>
                </c:pt>
                <c:pt idx="318">
                  <c:v>31594</c:v>
                </c:pt>
                <c:pt idx="319">
                  <c:v>31625</c:v>
                </c:pt>
                <c:pt idx="320">
                  <c:v>31656</c:v>
                </c:pt>
                <c:pt idx="321">
                  <c:v>31686</c:v>
                </c:pt>
                <c:pt idx="322">
                  <c:v>31717</c:v>
                </c:pt>
                <c:pt idx="323">
                  <c:v>31747</c:v>
                </c:pt>
                <c:pt idx="324">
                  <c:v>31778</c:v>
                </c:pt>
                <c:pt idx="325">
                  <c:v>31809</c:v>
                </c:pt>
                <c:pt idx="326">
                  <c:v>31837</c:v>
                </c:pt>
                <c:pt idx="327">
                  <c:v>31868</c:v>
                </c:pt>
                <c:pt idx="328">
                  <c:v>31898</c:v>
                </c:pt>
                <c:pt idx="329">
                  <c:v>31929</c:v>
                </c:pt>
                <c:pt idx="330">
                  <c:v>31959</c:v>
                </c:pt>
                <c:pt idx="331">
                  <c:v>31990</c:v>
                </c:pt>
                <c:pt idx="332">
                  <c:v>32021</c:v>
                </c:pt>
                <c:pt idx="333">
                  <c:v>32051</c:v>
                </c:pt>
                <c:pt idx="334">
                  <c:v>32082</c:v>
                </c:pt>
                <c:pt idx="335">
                  <c:v>32112</c:v>
                </c:pt>
                <c:pt idx="336">
                  <c:v>32143</c:v>
                </c:pt>
                <c:pt idx="337">
                  <c:v>32174</c:v>
                </c:pt>
                <c:pt idx="338">
                  <c:v>32203</c:v>
                </c:pt>
                <c:pt idx="339">
                  <c:v>32234</c:v>
                </c:pt>
                <c:pt idx="340">
                  <c:v>32264</c:v>
                </c:pt>
                <c:pt idx="341">
                  <c:v>32295</c:v>
                </c:pt>
                <c:pt idx="342">
                  <c:v>32325</c:v>
                </c:pt>
                <c:pt idx="343">
                  <c:v>32356</c:v>
                </c:pt>
                <c:pt idx="344">
                  <c:v>32387</c:v>
                </c:pt>
                <c:pt idx="345">
                  <c:v>32417</c:v>
                </c:pt>
                <c:pt idx="346">
                  <c:v>32448</c:v>
                </c:pt>
                <c:pt idx="347">
                  <c:v>32478</c:v>
                </c:pt>
                <c:pt idx="348">
                  <c:v>32509</c:v>
                </c:pt>
                <c:pt idx="349">
                  <c:v>32540</c:v>
                </c:pt>
                <c:pt idx="350">
                  <c:v>32568</c:v>
                </c:pt>
                <c:pt idx="351">
                  <c:v>32599</c:v>
                </c:pt>
                <c:pt idx="352">
                  <c:v>32629</c:v>
                </c:pt>
                <c:pt idx="353">
                  <c:v>32660</c:v>
                </c:pt>
                <c:pt idx="354">
                  <c:v>32690</c:v>
                </c:pt>
                <c:pt idx="355">
                  <c:v>32721</c:v>
                </c:pt>
                <c:pt idx="356">
                  <c:v>32752</c:v>
                </c:pt>
                <c:pt idx="357">
                  <c:v>32782</c:v>
                </c:pt>
                <c:pt idx="358">
                  <c:v>32813</c:v>
                </c:pt>
                <c:pt idx="359">
                  <c:v>32843</c:v>
                </c:pt>
                <c:pt idx="360">
                  <c:v>32874</c:v>
                </c:pt>
                <c:pt idx="361">
                  <c:v>32905</c:v>
                </c:pt>
                <c:pt idx="362">
                  <c:v>32933</c:v>
                </c:pt>
                <c:pt idx="363">
                  <c:v>32964</c:v>
                </c:pt>
                <c:pt idx="364">
                  <c:v>32994</c:v>
                </c:pt>
                <c:pt idx="365">
                  <c:v>33025</c:v>
                </c:pt>
                <c:pt idx="366">
                  <c:v>33055</c:v>
                </c:pt>
                <c:pt idx="367">
                  <c:v>33086</c:v>
                </c:pt>
                <c:pt idx="368">
                  <c:v>33117</c:v>
                </c:pt>
                <c:pt idx="369">
                  <c:v>33147</c:v>
                </c:pt>
                <c:pt idx="370">
                  <c:v>33178</c:v>
                </c:pt>
                <c:pt idx="371">
                  <c:v>33208</c:v>
                </c:pt>
                <c:pt idx="372">
                  <c:v>33239</c:v>
                </c:pt>
                <c:pt idx="373">
                  <c:v>33270</c:v>
                </c:pt>
                <c:pt idx="374">
                  <c:v>33298</c:v>
                </c:pt>
                <c:pt idx="375">
                  <c:v>33329</c:v>
                </c:pt>
                <c:pt idx="376">
                  <c:v>33359</c:v>
                </c:pt>
                <c:pt idx="377">
                  <c:v>33390</c:v>
                </c:pt>
                <c:pt idx="378">
                  <c:v>33420</c:v>
                </c:pt>
                <c:pt idx="379">
                  <c:v>33451</c:v>
                </c:pt>
                <c:pt idx="380">
                  <c:v>33482</c:v>
                </c:pt>
                <c:pt idx="381">
                  <c:v>33512</c:v>
                </c:pt>
                <c:pt idx="382">
                  <c:v>33543</c:v>
                </c:pt>
                <c:pt idx="383">
                  <c:v>33573</c:v>
                </c:pt>
                <c:pt idx="384">
                  <c:v>33604</c:v>
                </c:pt>
                <c:pt idx="385">
                  <c:v>33635</c:v>
                </c:pt>
                <c:pt idx="386">
                  <c:v>33664</c:v>
                </c:pt>
                <c:pt idx="387">
                  <c:v>33695</c:v>
                </c:pt>
                <c:pt idx="388">
                  <c:v>33725</c:v>
                </c:pt>
                <c:pt idx="389">
                  <c:v>33756</c:v>
                </c:pt>
                <c:pt idx="390">
                  <c:v>33786</c:v>
                </c:pt>
                <c:pt idx="391">
                  <c:v>33817</c:v>
                </c:pt>
                <c:pt idx="392">
                  <c:v>33848</c:v>
                </c:pt>
                <c:pt idx="393">
                  <c:v>33878</c:v>
                </c:pt>
                <c:pt idx="394">
                  <c:v>33909</c:v>
                </c:pt>
                <c:pt idx="395">
                  <c:v>33939</c:v>
                </c:pt>
                <c:pt idx="396">
                  <c:v>33970</c:v>
                </c:pt>
                <c:pt idx="397">
                  <c:v>34001</c:v>
                </c:pt>
                <c:pt idx="398">
                  <c:v>34029</c:v>
                </c:pt>
                <c:pt idx="399">
                  <c:v>34060</c:v>
                </c:pt>
                <c:pt idx="400">
                  <c:v>34090</c:v>
                </c:pt>
                <c:pt idx="401">
                  <c:v>34121</c:v>
                </c:pt>
                <c:pt idx="402">
                  <c:v>34151</c:v>
                </c:pt>
                <c:pt idx="403">
                  <c:v>34182</c:v>
                </c:pt>
                <c:pt idx="404">
                  <c:v>34213</c:v>
                </c:pt>
                <c:pt idx="405">
                  <c:v>34243</c:v>
                </c:pt>
                <c:pt idx="406">
                  <c:v>34274</c:v>
                </c:pt>
                <c:pt idx="407">
                  <c:v>34304</c:v>
                </c:pt>
                <c:pt idx="408">
                  <c:v>34335</c:v>
                </c:pt>
                <c:pt idx="409">
                  <c:v>34366</c:v>
                </c:pt>
                <c:pt idx="410">
                  <c:v>34394</c:v>
                </c:pt>
                <c:pt idx="411">
                  <c:v>34425</c:v>
                </c:pt>
                <c:pt idx="412">
                  <c:v>34455</c:v>
                </c:pt>
                <c:pt idx="413">
                  <c:v>34486</c:v>
                </c:pt>
                <c:pt idx="414">
                  <c:v>34516</c:v>
                </c:pt>
                <c:pt idx="415">
                  <c:v>34547</c:v>
                </c:pt>
                <c:pt idx="416">
                  <c:v>34578</c:v>
                </c:pt>
                <c:pt idx="417">
                  <c:v>34608</c:v>
                </c:pt>
                <c:pt idx="418">
                  <c:v>34639</c:v>
                </c:pt>
                <c:pt idx="419">
                  <c:v>34669</c:v>
                </c:pt>
                <c:pt idx="420">
                  <c:v>34700</c:v>
                </c:pt>
                <c:pt idx="421">
                  <c:v>34731</c:v>
                </c:pt>
                <c:pt idx="422">
                  <c:v>34759</c:v>
                </c:pt>
                <c:pt idx="423">
                  <c:v>34790</c:v>
                </c:pt>
                <c:pt idx="424">
                  <c:v>34820</c:v>
                </c:pt>
                <c:pt idx="425">
                  <c:v>34851</c:v>
                </c:pt>
                <c:pt idx="426">
                  <c:v>34881</c:v>
                </c:pt>
                <c:pt idx="427">
                  <c:v>34912</c:v>
                </c:pt>
                <c:pt idx="428">
                  <c:v>34943</c:v>
                </c:pt>
                <c:pt idx="429">
                  <c:v>34973</c:v>
                </c:pt>
                <c:pt idx="430">
                  <c:v>35004</c:v>
                </c:pt>
                <c:pt idx="431">
                  <c:v>35034</c:v>
                </c:pt>
                <c:pt idx="432">
                  <c:v>35065</c:v>
                </c:pt>
                <c:pt idx="433">
                  <c:v>35096</c:v>
                </c:pt>
                <c:pt idx="434">
                  <c:v>35125</c:v>
                </c:pt>
                <c:pt idx="435">
                  <c:v>35156</c:v>
                </c:pt>
                <c:pt idx="436">
                  <c:v>35186</c:v>
                </c:pt>
                <c:pt idx="437">
                  <c:v>35217</c:v>
                </c:pt>
                <c:pt idx="438">
                  <c:v>35247</c:v>
                </c:pt>
                <c:pt idx="439">
                  <c:v>35278</c:v>
                </c:pt>
                <c:pt idx="440">
                  <c:v>35309</c:v>
                </c:pt>
                <c:pt idx="441">
                  <c:v>35339</c:v>
                </c:pt>
                <c:pt idx="442">
                  <c:v>35370</c:v>
                </c:pt>
                <c:pt idx="443">
                  <c:v>35400</c:v>
                </c:pt>
                <c:pt idx="444">
                  <c:v>35431</c:v>
                </c:pt>
                <c:pt idx="445">
                  <c:v>35462</c:v>
                </c:pt>
                <c:pt idx="446">
                  <c:v>35490</c:v>
                </c:pt>
                <c:pt idx="447">
                  <c:v>35521</c:v>
                </c:pt>
                <c:pt idx="448">
                  <c:v>35551</c:v>
                </c:pt>
                <c:pt idx="449">
                  <c:v>35582</c:v>
                </c:pt>
                <c:pt idx="450">
                  <c:v>35612</c:v>
                </c:pt>
                <c:pt idx="451">
                  <c:v>35643</c:v>
                </c:pt>
                <c:pt idx="452">
                  <c:v>35674</c:v>
                </c:pt>
                <c:pt idx="453">
                  <c:v>35704</c:v>
                </c:pt>
                <c:pt idx="454">
                  <c:v>35735</c:v>
                </c:pt>
                <c:pt idx="455">
                  <c:v>35765</c:v>
                </c:pt>
                <c:pt idx="456">
                  <c:v>35796</c:v>
                </c:pt>
                <c:pt idx="457">
                  <c:v>35827</c:v>
                </c:pt>
                <c:pt idx="458">
                  <c:v>35855</c:v>
                </c:pt>
                <c:pt idx="459">
                  <c:v>35886</c:v>
                </c:pt>
                <c:pt idx="460">
                  <c:v>35916</c:v>
                </c:pt>
                <c:pt idx="461">
                  <c:v>35947</c:v>
                </c:pt>
                <c:pt idx="462">
                  <c:v>35977</c:v>
                </c:pt>
                <c:pt idx="463">
                  <c:v>36008</c:v>
                </c:pt>
                <c:pt idx="464">
                  <c:v>36039</c:v>
                </c:pt>
                <c:pt idx="465">
                  <c:v>36069</c:v>
                </c:pt>
                <c:pt idx="466">
                  <c:v>36100</c:v>
                </c:pt>
                <c:pt idx="467">
                  <c:v>36130</c:v>
                </c:pt>
                <c:pt idx="468">
                  <c:v>36161</c:v>
                </c:pt>
                <c:pt idx="469">
                  <c:v>36192</c:v>
                </c:pt>
                <c:pt idx="470">
                  <c:v>36220</c:v>
                </c:pt>
                <c:pt idx="471">
                  <c:v>36251</c:v>
                </c:pt>
                <c:pt idx="472">
                  <c:v>36281</c:v>
                </c:pt>
                <c:pt idx="473">
                  <c:v>36312</c:v>
                </c:pt>
                <c:pt idx="474">
                  <c:v>36342</c:v>
                </c:pt>
                <c:pt idx="475">
                  <c:v>36373</c:v>
                </c:pt>
                <c:pt idx="476">
                  <c:v>36404</c:v>
                </c:pt>
                <c:pt idx="477">
                  <c:v>36434</c:v>
                </c:pt>
                <c:pt idx="478">
                  <c:v>36465</c:v>
                </c:pt>
                <c:pt idx="479">
                  <c:v>36495</c:v>
                </c:pt>
                <c:pt idx="480">
                  <c:v>36526</c:v>
                </c:pt>
                <c:pt idx="481">
                  <c:v>36557</c:v>
                </c:pt>
                <c:pt idx="482">
                  <c:v>36586</c:v>
                </c:pt>
                <c:pt idx="483">
                  <c:v>36617</c:v>
                </c:pt>
                <c:pt idx="484">
                  <c:v>36647</c:v>
                </c:pt>
                <c:pt idx="485">
                  <c:v>36678</c:v>
                </c:pt>
                <c:pt idx="486">
                  <c:v>36708</c:v>
                </c:pt>
                <c:pt idx="487">
                  <c:v>36739</c:v>
                </c:pt>
                <c:pt idx="488">
                  <c:v>36770</c:v>
                </c:pt>
                <c:pt idx="489">
                  <c:v>36800</c:v>
                </c:pt>
                <c:pt idx="490">
                  <c:v>36831</c:v>
                </c:pt>
                <c:pt idx="491">
                  <c:v>36861</c:v>
                </c:pt>
                <c:pt idx="492">
                  <c:v>36892</c:v>
                </c:pt>
                <c:pt idx="493">
                  <c:v>36923</c:v>
                </c:pt>
                <c:pt idx="494">
                  <c:v>36951</c:v>
                </c:pt>
                <c:pt idx="495">
                  <c:v>36982</c:v>
                </c:pt>
                <c:pt idx="496">
                  <c:v>37012</c:v>
                </c:pt>
                <c:pt idx="497">
                  <c:v>37043</c:v>
                </c:pt>
                <c:pt idx="498">
                  <c:v>37073</c:v>
                </c:pt>
                <c:pt idx="499">
                  <c:v>37104</c:v>
                </c:pt>
                <c:pt idx="500">
                  <c:v>37135</c:v>
                </c:pt>
                <c:pt idx="501">
                  <c:v>37165</c:v>
                </c:pt>
                <c:pt idx="502">
                  <c:v>37196</c:v>
                </c:pt>
                <c:pt idx="503">
                  <c:v>37226</c:v>
                </c:pt>
                <c:pt idx="504">
                  <c:v>37257</c:v>
                </c:pt>
                <c:pt idx="505">
                  <c:v>37288</c:v>
                </c:pt>
                <c:pt idx="506">
                  <c:v>37316</c:v>
                </c:pt>
                <c:pt idx="507">
                  <c:v>37347</c:v>
                </c:pt>
                <c:pt idx="508">
                  <c:v>37377</c:v>
                </c:pt>
                <c:pt idx="509">
                  <c:v>37408</c:v>
                </c:pt>
                <c:pt idx="510">
                  <c:v>37438</c:v>
                </c:pt>
                <c:pt idx="511">
                  <c:v>37469</c:v>
                </c:pt>
                <c:pt idx="512">
                  <c:v>37500</c:v>
                </c:pt>
                <c:pt idx="513">
                  <c:v>37530</c:v>
                </c:pt>
                <c:pt idx="514">
                  <c:v>37561</c:v>
                </c:pt>
                <c:pt idx="515">
                  <c:v>37591</c:v>
                </c:pt>
                <c:pt idx="516">
                  <c:v>37622</c:v>
                </c:pt>
                <c:pt idx="517">
                  <c:v>37653</c:v>
                </c:pt>
                <c:pt idx="518">
                  <c:v>37681</c:v>
                </c:pt>
                <c:pt idx="519">
                  <c:v>37712</c:v>
                </c:pt>
                <c:pt idx="520">
                  <c:v>37742</c:v>
                </c:pt>
                <c:pt idx="521">
                  <c:v>37773</c:v>
                </c:pt>
                <c:pt idx="522">
                  <c:v>37803</c:v>
                </c:pt>
                <c:pt idx="523">
                  <c:v>37834</c:v>
                </c:pt>
                <c:pt idx="524">
                  <c:v>37865</c:v>
                </c:pt>
                <c:pt idx="525">
                  <c:v>37895</c:v>
                </c:pt>
                <c:pt idx="526">
                  <c:v>37926</c:v>
                </c:pt>
                <c:pt idx="527">
                  <c:v>37956</c:v>
                </c:pt>
                <c:pt idx="528">
                  <c:v>37987</c:v>
                </c:pt>
                <c:pt idx="529">
                  <c:v>38018</c:v>
                </c:pt>
                <c:pt idx="530">
                  <c:v>38047</c:v>
                </c:pt>
                <c:pt idx="531">
                  <c:v>38078</c:v>
                </c:pt>
                <c:pt idx="532">
                  <c:v>38108</c:v>
                </c:pt>
                <c:pt idx="533">
                  <c:v>38139</c:v>
                </c:pt>
                <c:pt idx="534">
                  <c:v>38169</c:v>
                </c:pt>
                <c:pt idx="535">
                  <c:v>38200</c:v>
                </c:pt>
                <c:pt idx="536">
                  <c:v>38231</c:v>
                </c:pt>
                <c:pt idx="537">
                  <c:v>38261</c:v>
                </c:pt>
                <c:pt idx="538">
                  <c:v>38292</c:v>
                </c:pt>
                <c:pt idx="539">
                  <c:v>38322</c:v>
                </c:pt>
                <c:pt idx="540">
                  <c:v>38353</c:v>
                </c:pt>
                <c:pt idx="541">
                  <c:v>38384</c:v>
                </c:pt>
                <c:pt idx="542">
                  <c:v>38412</c:v>
                </c:pt>
                <c:pt idx="543">
                  <c:v>38443</c:v>
                </c:pt>
                <c:pt idx="544">
                  <c:v>38473</c:v>
                </c:pt>
                <c:pt idx="545">
                  <c:v>38504</c:v>
                </c:pt>
                <c:pt idx="546">
                  <c:v>38534</c:v>
                </c:pt>
                <c:pt idx="547">
                  <c:v>38565</c:v>
                </c:pt>
                <c:pt idx="548">
                  <c:v>38596</c:v>
                </c:pt>
                <c:pt idx="549">
                  <c:v>38626</c:v>
                </c:pt>
                <c:pt idx="550">
                  <c:v>38657</c:v>
                </c:pt>
                <c:pt idx="551">
                  <c:v>38687</c:v>
                </c:pt>
                <c:pt idx="552">
                  <c:v>38718</c:v>
                </c:pt>
                <c:pt idx="553">
                  <c:v>38749</c:v>
                </c:pt>
                <c:pt idx="554">
                  <c:v>38777</c:v>
                </c:pt>
                <c:pt idx="555">
                  <c:v>38808</c:v>
                </c:pt>
                <c:pt idx="556">
                  <c:v>38838</c:v>
                </c:pt>
                <c:pt idx="557">
                  <c:v>38869</c:v>
                </c:pt>
                <c:pt idx="558">
                  <c:v>38899</c:v>
                </c:pt>
                <c:pt idx="559">
                  <c:v>38930</c:v>
                </c:pt>
                <c:pt idx="560">
                  <c:v>38961</c:v>
                </c:pt>
                <c:pt idx="561">
                  <c:v>38991</c:v>
                </c:pt>
                <c:pt idx="562">
                  <c:v>39022</c:v>
                </c:pt>
                <c:pt idx="563">
                  <c:v>39052</c:v>
                </c:pt>
                <c:pt idx="564">
                  <c:v>39083</c:v>
                </c:pt>
                <c:pt idx="565">
                  <c:v>39114</c:v>
                </c:pt>
                <c:pt idx="566">
                  <c:v>39142</c:v>
                </c:pt>
                <c:pt idx="567">
                  <c:v>39173</c:v>
                </c:pt>
                <c:pt idx="568">
                  <c:v>39203</c:v>
                </c:pt>
                <c:pt idx="569">
                  <c:v>39234</c:v>
                </c:pt>
                <c:pt idx="570">
                  <c:v>39264</c:v>
                </c:pt>
                <c:pt idx="571">
                  <c:v>39295</c:v>
                </c:pt>
                <c:pt idx="572">
                  <c:v>39326</c:v>
                </c:pt>
                <c:pt idx="573">
                  <c:v>39356</c:v>
                </c:pt>
                <c:pt idx="574">
                  <c:v>39387</c:v>
                </c:pt>
                <c:pt idx="575">
                  <c:v>39417</c:v>
                </c:pt>
                <c:pt idx="576">
                  <c:v>39448</c:v>
                </c:pt>
                <c:pt idx="577">
                  <c:v>39479</c:v>
                </c:pt>
                <c:pt idx="578">
                  <c:v>39508</c:v>
                </c:pt>
                <c:pt idx="579">
                  <c:v>39539</c:v>
                </c:pt>
                <c:pt idx="580">
                  <c:v>39569</c:v>
                </c:pt>
                <c:pt idx="581">
                  <c:v>39600</c:v>
                </c:pt>
                <c:pt idx="582">
                  <c:v>39630</c:v>
                </c:pt>
                <c:pt idx="583">
                  <c:v>39661</c:v>
                </c:pt>
                <c:pt idx="584">
                  <c:v>39692</c:v>
                </c:pt>
                <c:pt idx="585">
                  <c:v>39722</c:v>
                </c:pt>
                <c:pt idx="586">
                  <c:v>39753</c:v>
                </c:pt>
                <c:pt idx="587">
                  <c:v>39783</c:v>
                </c:pt>
                <c:pt idx="588">
                  <c:v>39814</c:v>
                </c:pt>
                <c:pt idx="589">
                  <c:v>39845</c:v>
                </c:pt>
                <c:pt idx="590">
                  <c:v>39873</c:v>
                </c:pt>
                <c:pt idx="591">
                  <c:v>39904</c:v>
                </c:pt>
                <c:pt idx="592">
                  <c:v>39934</c:v>
                </c:pt>
                <c:pt idx="593">
                  <c:v>39965</c:v>
                </c:pt>
                <c:pt idx="594">
                  <c:v>39995</c:v>
                </c:pt>
                <c:pt idx="595">
                  <c:v>40026</c:v>
                </c:pt>
                <c:pt idx="596">
                  <c:v>40057</c:v>
                </c:pt>
                <c:pt idx="597">
                  <c:v>40087</c:v>
                </c:pt>
                <c:pt idx="598">
                  <c:v>40118</c:v>
                </c:pt>
                <c:pt idx="599">
                  <c:v>40148</c:v>
                </c:pt>
                <c:pt idx="600">
                  <c:v>40179</c:v>
                </c:pt>
                <c:pt idx="601">
                  <c:v>40210</c:v>
                </c:pt>
                <c:pt idx="602">
                  <c:v>40238</c:v>
                </c:pt>
                <c:pt idx="603">
                  <c:v>40269</c:v>
                </c:pt>
                <c:pt idx="604">
                  <c:v>40299</c:v>
                </c:pt>
                <c:pt idx="605">
                  <c:v>40330</c:v>
                </c:pt>
                <c:pt idx="606">
                  <c:v>40360</c:v>
                </c:pt>
                <c:pt idx="607">
                  <c:v>40391</c:v>
                </c:pt>
                <c:pt idx="608">
                  <c:v>40422</c:v>
                </c:pt>
                <c:pt idx="609">
                  <c:v>40452</c:v>
                </c:pt>
                <c:pt idx="610">
                  <c:v>40483</c:v>
                </c:pt>
                <c:pt idx="611">
                  <c:v>40513</c:v>
                </c:pt>
                <c:pt idx="612">
                  <c:v>40544</c:v>
                </c:pt>
                <c:pt idx="613">
                  <c:v>40575</c:v>
                </c:pt>
                <c:pt idx="614">
                  <c:v>40603</c:v>
                </c:pt>
                <c:pt idx="615">
                  <c:v>40634</c:v>
                </c:pt>
                <c:pt idx="616">
                  <c:v>40664</c:v>
                </c:pt>
                <c:pt idx="617">
                  <c:v>40695</c:v>
                </c:pt>
                <c:pt idx="618">
                  <c:v>40725</c:v>
                </c:pt>
                <c:pt idx="619">
                  <c:v>40756</c:v>
                </c:pt>
                <c:pt idx="620">
                  <c:v>40787</c:v>
                </c:pt>
                <c:pt idx="621">
                  <c:v>40817</c:v>
                </c:pt>
                <c:pt idx="622">
                  <c:v>40848</c:v>
                </c:pt>
                <c:pt idx="623">
                  <c:v>40878</c:v>
                </c:pt>
                <c:pt idx="624">
                  <c:v>40909</c:v>
                </c:pt>
                <c:pt idx="625">
                  <c:v>40940</c:v>
                </c:pt>
                <c:pt idx="626">
                  <c:v>40969</c:v>
                </c:pt>
                <c:pt idx="627">
                  <c:v>41000</c:v>
                </c:pt>
                <c:pt idx="628">
                  <c:v>41030</c:v>
                </c:pt>
                <c:pt idx="629">
                  <c:v>41061</c:v>
                </c:pt>
                <c:pt idx="630">
                  <c:v>41091</c:v>
                </c:pt>
                <c:pt idx="631">
                  <c:v>41122</c:v>
                </c:pt>
                <c:pt idx="632">
                  <c:v>41153</c:v>
                </c:pt>
                <c:pt idx="633">
                  <c:v>41183</c:v>
                </c:pt>
                <c:pt idx="634">
                  <c:v>41214</c:v>
                </c:pt>
                <c:pt idx="635">
                  <c:v>41244</c:v>
                </c:pt>
                <c:pt idx="636">
                  <c:v>41275</c:v>
                </c:pt>
                <c:pt idx="637">
                  <c:v>41306</c:v>
                </c:pt>
                <c:pt idx="638">
                  <c:v>41334</c:v>
                </c:pt>
                <c:pt idx="639">
                  <c:v>41365</c:v>
                </c:pt>
                <c:pt idx="640">
                  <c:v>41395</c:v>
                </c:pt>
                <c:pt idx="641">
                  <c:v>41426</c:v>
                </c:pt>
                <c:pt idx="642">
                  <c:v>41456</c:v>
                </c:pt>
                <c:pt idx="643">
                  <c:v>41487</c:v>
                </c:pt>
                <c:pt idx="644">
                  <c:v>41518</c:v>
                </c:pt>
                <c:pt idx="645">
                  <c:v>41548</c:v>
                </c:pt>
                <c:pt idx="646">
                  <c:v>41579</c:v>
                </c:pt>
                <c:pt idx="647">
                  <c:v>41609</c:v>
                </c:pt>
                <c:pt idx="648">
                  <c:v>41640</c:v>
                </c:pt>
                <c:pt idx="649">
                  <c:v>41671</c:v>
                </c:pt>
                <c:pt idx="650">
                  <c:v>41699</c:v>
                </c:pt>
                <c:pt idx="651">
                  <c:v>41730</c:v>
                </c:pt>
                <c:pt idx="652">
                  <c:v>41760</c:v>
                </c:pt>
                <c:pt idx="653">
                  <c:v>41791</c:v>
                </c:pt>
                <c:pt idx="654">
                  <c:v>41821</c:v>
                </c:pt>
                <c:pt idx="655">
                  <c:v>41852</c:v>
                </c:pt>
                <c:pt idx="656">
                  <c:v>41883</c:v>
                </c:pt>
                <c:pt idx="657">
                  <c:v>41913</c:v>
                </c:pt>
                <c:pt idx="658">
                  <c:v>41944</c:v>
                </c:pt>
                <c:pt idx="659">
                  <c:v>41974</c:v>
                </c:pt>
                <c:pt idx="660">
                  <c:v>42005</c:v>
                </c:pt>
                <c:pt idx="661">
                  <c:v>42036</c:v>
                </c:pt>
                <c:pt idx="662">
                  <c:v>42064</c:v>
                </c:pt>
                <c:pt idx="663">
                  <c:v>42095</c:v>
                </c:pt>
                <c:pt idx="664">
                  <c:v>42125</c:v>
                </c:pt>
                <c:pt idx="665">
                  <c:v>42156</c:v>
                </c:pt>
                <c:pt idx="666">
                  <c:v>42186</c:v>
                </c:pt>
                <c:pt idx="667">
                  <c:v>42217</c:v>
                </c:pt>
                <c:pt idx="668">
                  <c:v>42248</c:v>
                </c:pt>
                <c:pt idx="669">
                  <c:v>42278</c:v>
                </c:pt>
                <c:pt idx="670">
                  <c:v>42309</c:v>
                </c:pt>
                <c:pt idx="671">
                  <c:v>42339</c:v>
                </c:pt>
                <c:pt idx="672">
                  <c:v>42370</c:v>
                </c:pt>
                <c:pt idx="673">
                  <c:v>42401</c:v>
                </c:pt>
                <c:pt idx="674">
                  <c:v>42430</c:v>
                </c:pt>
                <c:pt idx="675">
                  <c:v>42461</c:v>
                </c:pt>
                <c:pt idx="676">
                  <c:v>42491</c:v>
                </c:pt>
                <c:pt idx="677">
                  <c:v>42522</c:v>
                </c:pt>
                <c:pt idx="678">
                  <c:v>42552</c:v>
                </c:pt>
                <c:pt idx="679">
                  <c:v>42583</c:v>
                </c:pt>
                <c:pt idx="680">
                  <c:v>42614</c:v>
                </c:pt>
                <c:pt idx="681">
                  <c:v>42644</c:v>
                </c:pt>
                <c:pt idx="682">
                  <c:v>42675</c:v>
                </c:pt>
                <c:pt idx="683">
                  <c:v>42705</c:v>
                </c:pt>
                <c:pt idx="684">
                  <c:v>42736</c:v>
                </c:pt>
                <c:pt idx="685">
                  <c:v>42767</c:v>
                </c:pt>
                <c:pt idx="686">
                  <c:v>42795</c:v>
                </c:pt>
                <c:pt idx="687">
                  <c:v>42826</c:v>
                </c:pt>
                <c:pt idx="688">
                  <c:v>42856</c:v>
                </c:pt>
                <c:pt idx="689">
                  <c:v>42887</c:v>
                </c:pt>
                <c:pt idx="690">
                  <c:v>42917</c:v>
                </c:pt>
                <c:pt idx="691">
                  <c:v>42948</c:v>
                </c:pt>
                <c:pt idx="692">
                  <c:v>42979</c:v>
                </c:pt>
                <c:pt idx="693">
                  <c:v>43009</c:v>
                </c:pt>
                <c:pt idx="694">
                  <c:v>43040</c:v>
                </c:pt>
                <c:pt idx="695">
                  <c:v>43070</c:v>
                </c:pt>
                <c:pt idx="696">
                  <c:v>43101</c:v>
                </c:pt>
                <c:pt idx="697">
                  <c:v>43132</c:v>
                </c:pt>
                <c:pt idx="698">
                  <c:v>43160</c:v>
                </c:pt>
                <c:pt idx="699">
                  <c:v>43191</c:v>
                </c:pt>
                <c:pt idx="700">
                  <c:v>43221</c:v>
                </c:pt>
                <c:pt idx="701">
                  <c:v>43252</c:v>
                </c:pt>
                <c:pt idx="702">
                  <c:v>43282</c:v>
                </c:pt>
                <c:pt idx="703">
                  <c:v>43313</c:v>
                </c:pt>
                <c:pt idx="704">
                  <c:v>43344</c:v>
                </c:pt>
                <c:pt idx="705">
                  <c:v>43374</c:v>
                </c:pt>
                <c:pt idx="706">
                  <c:v>43405</c:v>
                </c:pt>
                <c:pt idx="707">
                  <c:v>43435</c:v>
                </c:pt>
                <c:pt idx="708">
                  <c:v>43466</c:v>
                </c:pt>
                <c:pt idx="709">
                  <c:v>43497</c:v>
                </c:pt>
                <c:pt idx="710">
                  <c:v>43525</c:v>
                </c:pt>
                <c:pt idx="711">
                  <c:v>43556</c:v>
                </c:pt>
                <c:pt idx="712">
                  <c:v>43586</c:v>
                </c:pt>
                <c:pt idx="713">
                  <c:v>43617</c:v>
                </c:pt>
                <c:pt idx="714">
                  <c:v>43647</c:v>
                </c:pt>
                <c:pt idx="715">
                  <c:v>43678</c:v>
                </c:pt>
                <c:pt idx="716">
                  <c:v>43709</c:v>
                </c:pt>
                <c:pt idx="717">
                  <c:v>43739</c:v>
                </c:pt>
                <c:pt idx="718">
                  <c:v>43770</c:v>
                </c:pt>
                <c:pt idx="719">
                  <c:v>43800</c:v>
                </c:pt>
                <c:pt idx="720">
                  <c:v>43831</c:v>
                </c:pt>
                <c:pt idx="721">
                  <c:v>43862</c:v>
                </c:pt>
                <c:pt idx="722">
                  <c:v>43891</c:v>
                </c:pt>
                <c:pt idx="723">
                  <c:v>43922</c:v>
                </c:pt>
                <c:pt idx="724">
                  <c:v>43952</c:v>
                </c:pt>
                <c:pt idx="725">
                  <c:v>43983</c:v>
                </c:pt>
                <c:pt idx="726">
                  <c:v>44013</c:v>
                </c:pt>
                <c:pt idx="727">
                  <c:v>44044</c:v>
                </c:pt>
                <c:pt idx="728">
                  <c:v>44075</c:v>
                </c:pt>
                <c:pt idx="729">
                  <c:v>44105</c:v>
                </c:pt>
                <c:pt idx="730">
                  <c:v>44136</c:v>
                </c:pt>
                <c:pt idx="731">
                  <c:v>44166</c:v>
                </c:pt>
                <c:pt idx="732">
                  <c:v>44197</c:v>
                </c:pt>
                <c:pt idx="733">
                  <c:v>44228</c:v>
                </c:pt>
                <c:pt idx="734">
                  <c:v>44256</c:v>
                </c:pt>
                <c:pt idx="735">
                  <c:v>44287</c:v>
                </c:pt>
                <c:pt idx="736">
                  <c:v>44317</c:v>
                </c:pt>
                <c:pt idx="737">
                  <c:v>44348</c:v>
                </c:pt>
                <c:pt idx="738">
                  <c:v>44378</c:v>
                </c:pt>
                <c:pt idx="739">
                  <c:v>44409</c:v>
                </c:pt>
                <c:pt idx="740">
                  <c:v>44440</c:v>
                </c:pt>
                <c:pt idx="741">
                  <c:v>44470</c:v>
                </c:pt>
                <c:pt idx="742">
                  <c:v>44501</c:v>
                </c:pt>
                <c:pt idx="743">
                  <c:v>44531</c:v>
                </c:pt>
                <c:pt idx="744">
                  <c:v>44562</c:v>
                </c:pt>
                <c:pt idx="745">
                  <c:v>44593</c:v>
                </c:pt>
                <c:pt idx="746">
                  <c:v>44621</c:v>
                </c:pt>
                <c:pt idx="747">
                  <c:v>44652</c:v>
                </c:pt>
                <c:pt idx="748">
                  <c:v>44682</c:v>
                </c:pt>
                <c:pt idx="749">
                  <c:v>44713</c:v>
                </c:pt>
                <c:pt idx="750">
                  <c:v>44743</c:v>
                </c:pt>
                <c:pt idx="751">
                  <c:v>44774</c:v>
                </c:pt>
                <c:pt idx="752">
                  <c:v>44805</c:v>
                </c:pt>
                <c:pt idx="753">
                  <c:v>44835</c:v>
                </c:pt>
                <c:pt idx="754">
                  <c:v>44866</c:v>
                </c:pt>
                <c:pt idx="755">
                  <c:v>44896</c:v>
                </c:pt>
                <c:pt idx="756">
                  <c:v>44927</c:v>
                </c:pt>
                <c:pt idx="757">
                  <c:v>44958</c:v>
                </c:pt>
                <c:pt idx="758">
                  <c:v>44986</c:v>
                </c:pt>
              </c:numCache>
            </c:numRef>
          </c:cat>
          <c:val>
            <c:numRef>
              <c:f>Sheet1!$C$2:$C$760</c:f>
              <c:numCache>
                <c:formatCode>0%</c:formatCode>
                <c:ptCount val="759"/>
                <c:pt idx="0">
                  <c:v>0.02</c:v>
                </c:pt>
                <c:pt idx="1">
                  <c:v>0.02</c:v>
                </c:pt>
                <c:pt idx="2">
                  <c:v>0.02</c:v>
                </c:pt>
                <c:pt idx="3">
                  <c:v>0.02</c:v>
                </c:pt>
                <c:pt idx="4">
                  <c:v>0.02</c:v>
                </c:pt>
                <c:pt idx="5">
                  <c:v>0.02</c:v>
                </c:pt>
                <c:pt idx="6">
                  <c:v>0.02</c:v>
                </c:pt>
                <c:pt idx="7">
                  <c:v>0.02</c:v>
                </c:pt>
                <c:pt idx="8">
                  <c:v>0.02</c:v>
                </c:pt>
                <c:pt idx="9">
                  <c:v>0.02</c:v>
                </c:pt>
                <c:pt idx="10">
                  <c:v>0.02</c:v>
                </c:pt>
                <c:pt idx="11">
                  <c:v>0.02</c:v>
                </c:pt>
                <c:pt idx="12">
                  <c:v>0.02</c:v>
                </c:pt>
                <c:pt idx="13">
                  <c:v>0.02</c:v>
                </c:pt>
                <c:pt idx="14">
                  <c:v>0.02</c:v>
                </c:pt>
                <c:pt idx="15">
                  <c:v>0.02</c:v>
                </c:pt>
                <c:pt idx="16">
                  <c:v>0.02</c:v>
                </c:pt>
                <c:pt idx="17">
                  <c:v>0.02</c:v>
                </c:pt>
                <c:pt idx="18">
                  <c:v>0.02</c:v>
                </c:pt>
                <c:pt idx="19">
                  <c:v>0.02</c:v>
                </c:pt>
                <c:pt idx="20">
                  <c:v>0.02</c:v>
                </c:pt>
                <c:pt idx="21">
                  <c:v>0.02</c:v>
                </c:pt>
                <c:pt idx="22">
                  <c:v>0.02</c:v>
                </c:pt>
                <c:pt idx="23">
                  <c:v>0.02</c:v>
                </c:pt>
                <c:pt idx="24">
                  <c:v>0.02</c:v>
                </c:pt>
                <c:pt idx="25">
                  <c:v>0.02</c:v>
                </c:pt>
                <c:pt idx="26">
                  <c:v>0.02</c:v>
                </c:pt>
                <c:pt idx="27">
                  <c:v>0.02</c:v>
                </c:pt>
                <c:pt idx="28">
                  <c:v>0.02</c:v>
                </c:pt>
                <c:pt idx="29">
                  <c:v>0.02</c:v>
                </c:pt>
                <c:pt idx="30">
                  <c:v>0.02</c:v>
                </c:pt>
                <c:pt idx="31">
                  <c:v>0.02</c:v>
                </c:pt>
                <c:pt idx="32">
                  <c:v>0.02</c:v>
                </c:pt>
                <c:pt idx="33">
                  <c:v>0.02</c:v>
                </c:pt>
                <c:pt idx="34">
                  <c:v>0.02</c:v>
                </c:pt>
                <c:pt idx="35">
                  <c:v>0.02</c:v>
                </c:pt>
                <c:pt idx="36">
                  <c:v>0.02</c:v>
                </c:pt>
                <c:pt idx="37">
                  <c:v>0.02</c:v>
                </c:pt>
                <c:pt idx="38">
                  <c:v>0.02</c:v>
                </c:pt>
                <c:pt idx="39">
                  <c:v>0.02</c:v>
                </c:pt>
                <c:pt idx="40">
                  <c:v>0.02</c:v>
                </c:pt>
                <c:pt idx="41">
                  <c:v>0.02</c:v>
                </c:pt>
                <c:pt idx="42">
                  <c:v>0.02</c:v>
                </c:pt>
                <c:pt idx="43">
                  <c:v>0.02</c:v>
                </c:pt>
                <c:pt idx="44">
                  <c:v>0.02</c:v>
                </c:pt>
                <c:pt idx="45">
                  <c:v>0.02</c:v>
                </c:pt>
                <c:pt idx="46">
                  <c:v>0.02</c:v>
                </c:pt>
                <c:pt idx="47">
                  <c:v>0.02</c:v>
                </c:pt>
                <c:pt idx="48">
                  <c:v>0.02</c:v>
                </c:pt>
                <c:pt idx="49">
                  <c:v>0.02</c:v>
                </c:pt>
                <c:pt idx="50">
                  <c:v>0.02</c:v>
                </c:pt>
                <c:pt idx="51">
                  <c:v>0.02</c:v>
                </c:pt>
                <c:pt idx="52">
                  <c:v>0.02</c:v>
                </c:pt>
                <c:pt idx="53">
                  <c:v>0.02</c:v>
                </c:pt>
                <c:pt idx="54">
                  <c:v>0.02</c:v>
                </c:pt>
                <c:pt idx="55">
                  <c:v>0.02</c:v>
                </c:pt>
                <c:pt idx="56">
                  <c:v>0.02</c:v>
                </c:pt>
                <c:pt idx="57">
                  <c:v>0.02</c:v>
                </c:pt>
                <c:pt idx="58">
                  <c:v>0.02</c:v>
                </c:pt>
                <c:pt idx="59">
                  <c:v>0.02</c:v>
                </c:pt>
                <c:pt idx="60">
                  <c:v>0.02</c:v>
                </c:pt>
                <c:pt idx="61">
                  <c:v>0.02</c:v>
                </c:pt>
                <c:pt idx="62">
                  <c:v>0.02</c:v>
                </c:pt>
                <c:pt idx="63">
                  <c:v>0.02</c:v>
                </c:pt>
                <c:pt idx="64">
                  <c:v>0.02</c:v>
                </c:pt>
                <c:pt idx="65">
                  <c:v>0.02</c:v>
                </c:pt>
                <c:pt idx="66">
                  <c:v>0.02</c:v>
                </c:pt>
                <c:pt idx="67">
                  <c:v>0.02</c:v>
                </c:pt>
                <c:pt idx="68">
                  <c:v>0.02</c:v>
                </c:pt>
                <c:pt idx="69">
                  <c:v>0.02</c:v>
                </c:pt>
                <c:pt idx="70">
                  <c:v>0.02</c:v>
                </c:pt>
                <c:pt idx="71">
                  <c:v>0.02</c:v>
                </c:pt>
                <c:pt idx="72">
                  <c:v>0.02</c:v>
                </c:pt>
                <c:pt idx="73">
                  <c:v>0.02</c:v>
                </c:pt>
                <c:pt idx="74">
                  <c:v>0.02</c:v>
                </c:pt>
                <c:pt idx="75">
                  <c:v>0.02</c:v>
                </c:pt>
                <c:pt idx="76">
                  <c:v>0.02</c:v>
                </c:pt>
                <c:pt idx="77">
                  <c:v>0.02</c:v>
                </c:pt>
                <c:pt idx="78">
                  <c:v>0.02</c:v>
                </c:pt>
                <c:pt idx="79">
                  <c:v>0.02</c:v>
                </c:pt>
                <c:pt idx="80">
                  <c:v>0.02</c:v>
                </c:pt>
                <c:pt idx="81">
                  <c:v>0.02</c:v>
                </c:pt>
                <c:pt idx="82">
                  <c:v>0.02</c:v>
                </c:pt>
                <c:pt idx="83">
                  <c:v>0.02</c:v>
                </c:pt>
                <c:pt idx="84">
                  <c:v>0.02</c:v>
                </c:pt>
                <c:pt idx="85">
                  <c:v>0.02</c:v>
                </c:pt>
                <c:pt idx="86">
                  <c:v>0.02</c:v>
                </c:pt>
                <c:pt idx="87">
                  <c:v>0.02</c:v>
                </c:pt>
                <c:pt idx="88">
                  <c:v>0.02</c:v>
                </c:pt>
                <c:pt idx="89">
                  <c:v>0.02</c:v>
                </c:pt>
                <c:pt idx="90">
                  <c:v>0.02</c:v>
                </c:pt>
                <c:pt idx="91">
                  <c:v>0.02</c:v>
                </c:pt>
                <c:pt idx="92">
                  <c:v>0.02</c:v>
                </c:pt>
                <c:pt idx="93">
                  <c:v>0.02</c:v>
                </c:pt>
                <c:pt idx="94">
                  <c:v>0.02</c:v>
                </c:pt>
                <c:pt idx="95">
                  <c:v>0.02</c:v>
                </c:pt>
                <c:pt idx="96">
                  <c:v>0.02</c:v>
                </c:pt>
                <c:pt idx="97">
                  <c:v>0.02</c:v>
                </c:pt>
                <c:pt idx="98">
                  <c:v>0.02</c:v>
                </c:pt>
                <c:pt idx="99">
                  <c:v>0.02</c:v>
                </c:pt>
                <c:pt idx="100">
                  <c:v>0.02</c:v>
                </c:pt>
                <c:pt idx="101">
                  <c:v>0.02</c:v>
                </c:pt>
                <c:pt idx="102">
                  <c:v>0.02</c:v>
                </c:pt>
                <c:pt idx="103">
                  <c:v>0.02</c:v>
                </c:pt>
                <c:pt idx="104">
                  <c:v>0.02</c:v>
                </c:pt>
                <c:pt idx="105">
                  <c:v>0.02</c:v>
                </c:pt>
                <c:pt idx="106">
                  <c:v>0.02</c:v>
                </c:pt>
                <c:pt idx="107">
                  <c:v>0.02</c:v>
                </c:pt>
                <c:pt idx="108">
                  <c:v>0.02</c:v>
                </c:pt>
                <c:pt idx="109">
                  <c:v>0.02</c:v>
                </c:pt>
                <c:pt idx="110">
                  <c:v>0.02</c:v>
                </c:pt>
                <c:pt idx="111">
                  <c:v>0.02</c:v>
                </c:pt>
                <c:pt idx="112">
                  <c:v>0.02</c:v>
                </c:pt>
                <c:pt idx="113">
                  <c:v>0.02</c:v>
                </c:pt>
                <c:pt idx="114">
                  <c:v>0.02</c:v>
                </c:pt>
                <c:pt idx="115">
                  <c:v>0.02</c:v>
                </c:pt>
                <c:pt idx="116">
                  <c:v>0.02</c:v>
                </c:pt>
                <c:pt idx="117">
                  <c:v>0.02</c:v>
                </c:pt>
                <c:pt idx="118">
                  <c:v>0.02</c:v>
                </c:pt>
                <c:pt idx="119">
                  <c:v>0.02</c:v>
                </c:pt>
                <c:pt idx="120">
                  <c:v>0.02</c:v>
                </c:pt>
                <c:pt idx="121">
                  <c:v>0.02</c:v>
                </c:pt>
                <c:pt idx="122">
                  <c:v>0.02</c:v>
                </c:pt>
                <c:pt idx="123">
                  <c:v>0.02</c:v>
                </c:pt>
                <c:pt idx="124">
                  <c:v>0.02</c:v>
                </c:pt>
                <c:pt idx="125">
                  <c:v>0.02</c:v>
                </c:pt>
                <c:pt idx="126">
                  <c:v>0.02</c:v>
                </c:pt>
                <c:pt idx="127">
                  <c:v>0.02</c:v>
                </c:pt>
                <c:pt idx="128">
                  <c:v>0.02</c:v>
                </c:pt>
                <c:pt idx="129">
                  <c:v>0.02</c:v>
                </c:pt>
                <c:pt idx="130">
                  <c:v>0.02</c:v>
                </c:pt>
                <c:pt idx="131">
                  <c:v>0.02</c:v>
                </c:pt>
                <c:pt idx="132">
                  <c:v>0.02</c:v>
                </c:pt>
                <c:pt idx="133">
                  <c:v>0.02</c:v>
                </c:pt>
                <c:pt idx="134">
                  <c:v>0.02</c:v>
                </c:pt>
                <c:pt idx="135">
                  <c:v>0.02</c:v>
                </c:pt>
                <c:pt idx="136">
                  <c:v>0.02</c:v>
                </c:pt>
                <c:pt idx="137">
                  <c:v>0.02</c:v>
                </c:pt>
                <c:pt idx="138">
                  <c:v>0.02</c:v>
                </c:pt>
                <c:pt idx="139">
                  <c:v>0.02</c:v>
                </c:pt>
                <c:pt idx="140">
                  <c:v>0.02</c:v>
                </c:pt>
                <c:pt idx="141">
                  <c:v>0.02</c:v>
                </c:pt>
                <c:pt idx="142">
                  <c:v>0.02</c:v>
                </c:pt>
                <c:pt idx="143">
                  <c:v>0.02</c:v>
                </c:pt>
                <c:pt idx="144">
                  <c:v>0.02</c:v>
                </c:pt>
                <c:pt idx="145">
                  <c:v>0.02</c:v>
                </c:pt>
                <c:pt idx="146">
                  <c:v>0.02</c:v>
                </c:pt>
                <c:pt idx="147">
                  <c:v>0.02</c:v>
                </c:pt>
                <c:pt idx="148">
                  <c:v>0.02</c:v>
                </c:pt>
                <c:pt idx="149">
                  <c:v>0.02</c:v>
                </c:pt>
                <c:pt idx="150">
                  <c:v>0.02</c:v>
                </c:pt>
                <c:pt idx="151">
                  <c:v>0.02</c:v>
                </c:pt>
                <c:pt idx="152">
                  <c:v>0.02</c:v>
                </c:pt>
                <c:pt idx="153">
                  <c:v>0.02</c:v>
                </c:pt>
                <c:pt idx="154">
                  <c:v>0.02</c:v>
                </c:pt>
                <c:pt idx="155">
                  <c:v>0.02</c:v>
                </c:pt>
                <c:pt idx="156">
                  <c:v>0.02</c:v>
                </c:pt>
                <c:pt idx="157">
                  <c:v>0.02</c:v>
                </c:pt>
                <c:pt idx="158">
                  <c:v>0.02</c:v>
                </c:pt>
                <c:pt idx="159">
                  <c:v>0.02</c:v>
                </c:pt>
                <c:pt idx="160">
                  <c:v>0.02</c:v>
                </c:pt>
                <c:pt idx="161">
                  <c:v>0.02</c:v>
                </c:pt>
                <c:pt idx="162">
                  <c:v>0.02</c:v>
                </c:pt>
                <c:pt idx="163">
                  <c:v>0.02</c:v>
                </c:pt>
                <c:pt idx="164">
                  <c:v>0.02</c:v>
                </c:pt>
                <c:pt idx="165">
                  <c:v>0.02</c:v>
                </c:pt>
                <c:pt idx="166">
                  <c:v>0.02</c:v>
                </c:pt>
                <c:pt idx="167">
                  <c:v>0.02</c:v>
                </c:pt>
                <c:pt idx="168">
                  <c:v>0.02</c:v>
                </c:pt>
                <c:pt idx="169">
                  <c:v>0.02</c:v>
                </c:pt>
                <c:pt idx="170">
                  <c:v>0.02</c:v>
                </c:pt>
                <c:pt idx="171">
                  <c:v>0.02</c:v>
                </c:pt>
                <c:pt idx="172">
                  <c:v>0.02</c:v>
                </c:pt>
                <c:pt idx="173">
                  <c:v>0.02</c:v>
                </c:pt>
                <c:pt idx="174">
                  <c:v>0.02</c:v>
                </c:pt>
                <c:pt idx="175">
                  <c:v>0.02</c:v>
                </c:pt>
                <c:pt idx="176">
                  <c:v>0.02</c:v>
                </c:pt>
                <c:pt idx="177">
                  <c:v>0.02</c:v>
                </c:pt>
                <c:pt idx="178">
                  <c:v>0.02</c:v>
                </c:pt>
                <c:pt idx="179">
                  <c:v>0.02</c:v>
                </c:pt>
                <c:pt idx="180">
                  <c:v>0.02</c:v>
                </c:pt>
                <c:pt idx="181">
                  <c:v>0.02</c:v>
                </c:pt>
                <c:pt idx="182">
                  <c:v>0.02</c:v>
                </c:pt>
                <c:pt idx="183">
                  <c:v>0.02</c:v>
                </c:pt>
                <c:pt idx="184">
                  <c:v>0.02</c:v>
                </c:pt>
                <c:pt idx="185">
                  <c:v>0.02</c:v>
                </c:pt>
                <c:pt idx="186">
                  <c:v>0.02</c:v>
                </c:pt>
                <c:pt idx="187">
                  <c:v>0.02</c:v>
                </c:pt>
                <c:pt idx="188">
                  <c:v>0.02</c:v>
                </c:pt>
                <c:pt idx="189">
                  <c:v>0.02</c:v>
                </c:pt>
                <c:pt idx="190">
                  <c:v>0.02</c:v>
                </c:pt>
                <c:pt idx="191">
                  <c:v>0.02</c:v>
                </c:pt>
                <c:pt idx="192">
                  <c:v>0.02</c:v>
                </c:pt>
                <c:pt idx="193">
                  <c:v>0.02</c:v>
                </c:pt>
                <c:pt idx="194">
                  <c:v>0.02</c:v>
                </c:pt>
                <c:pt idx="195">
                  <c:v>0.02</c:v>
                </c:pt>
                <c:pt idx="196">
                  <c:v>0.02</c:v>
                </c:pt>
                <c:pt idx="197">
                  <c:v>0.02</c:v>
                </c:pt>
                <c:pt idx="198">
                  <c:v>0.02</c:v>
                </c:pt>
                <c:pt idx="199">
                  <c:v>0.02</c:v>
                </c:pt>
                <c:pt idx="200">
                  <c:v>0.02</c:v>
                </c:pt>
                <c:pt idx="201">
                  <c:v>0.02</c:v>
                </c:pt>
                <c:pt idx="202">
                  <c:v>0.02</c:v>
                </c:pt>
                <c:pt idx="203">
                  <c:v>0.02</c:v>
                </c:pt>
                <c:pt idx="204">
                  <c:v>0.02</c:v>
                </c:pt>
                <c:pt idx="205">
                  <c:v>0.02</c:v>
                </c:pt>
                <c:pt idx="206">
                  <c:v>0.02</c:v>
                </c:pt>
                <c:pt idx="207">
                  <c:v>0.02</c:v>
                </c:pt>
                <c:pt idx="208">
                  <c:v>0.02</c:v>
                </c:pt>
                <c:pt idx="209">
                  <c:v>0.02</c:v>
                </c:pt>
                <c:pt idx="210">
                  <c:v>0.02</c:v>
                </c:pt>
                <c:pt idx="211">
                  <c:v>0.02</c:v>
                </c:pt>
                <c:pt idx="212">
                  <c:v>0.02</c:v>
                </c:pt>
                <c:pt idx="213">
                  <c:v>0.02</c:v>
                </c:pt>
                <c:pt idx="214">
                  <c:v>0.02</c:v>
                </c:pt>
                <c:pt idx="215">
                  <c:v>0.02</c:v>
                </c:pt>
                <c:pt idx="216">
                  <c:v>0.02</c:v>
                </c:pt>
                <c:pt idx="217">
                  <c:v>0.02</c:v>
                </c:pt>
                <c:pt idx="218">
                  <c:v>0.02</c:v>
                </c:pt>
                <c:pt idx="219">
                  <c:v>0.02</c:v>
                </c:pt>
                <c:pt idx="220">
                  <c:v>0.02</c:v>
                </c:pt>
                <c:pt idx="221">
                  <c:v>0.02</c:v>
                </c:pt>
                <c:pt idx="222">
                  <c:v>0.02</c:v>
                </c:pt>
                <c:pt idx="223">
                  <c:v>0.02</c:v>
                </c:pt>
                <c:pt idx="224">
                  <c:v>0.02</c:v>
                </c:pt>
                <c:pt idx="225">
                  <c:v>0.02</c:v>
                </c:pt>
                <c:pt idx="226">
                  <c:v>0.02</c:v>
                </c:pt>
                <c:pt idx="227">
                  <c:v>0.02</c:v>
                </c:pt>
                <c:pt idx="228">
                  <c:v>0.02</c:v>
                </c:pt>
                <c:pt idx="229">
                  <c:v>0.02</c:v>
                </c:pt>
                <c:pt idx="230">
                  <c:v>0.02</c:v>
                </c:pt>
                <c:pt idx="231">
                  <c:v>0.02</c:v>
                </c:pt>
                <c:pt idx="232">
                  <c:v>0.02</c:v>
                </c:pt>
                <c:pt idx="233">
                  <c:v>0.02</c:v>
                </c:pt>
                <c:pt idx="234">
                  <c:v>0.02</c:v>
                </c:pt>
                <c:pt idx="235">
                  <c:v>0.02</c:v>
                </c:pt>
                <c:pt idx="236">
                  <c:v>0.02</c:v>
                </c:pt>
                <c:pt idx="237">
                  <c:v>0.02</c:v>
                </c:pt>
                <c:pt idx="238">
                  <c:v>0.02</c:v>
                </c:pt>
                <c:pt idx="239">
                  <c:v>0.02</c:v>
                </c:pt>
                <c:pt idx="240">
                  <c:v>0.02</c:v>
                </c:pt>
                <c:pt idx="241">
                  <c:v>0.02</c:v>
                </c:pt>
                <c:pt idx="242">
                  <c:v>0.02</c:v>
                </c:pt>
                <c:pt idx="243">
                  <c:v>0.02</c:v>
                </c:pt>
                <c:pt idx="244">
                  <c:v>0.02</c:v>
                </c:pt>
                <c:pt idx="245">
                  <c:v>0.02</c:v>
                </c:pt>
                <c:pt idx="246">
                  <c:v>0.02</c:v>
                </c:pt>
                <c:pt idx="247">
                  <c:v>0.02</c:v>
                </c:pt>
                <c:pt idx="248">
                  <c:v>0.02</c:v>
                </c:pt>
                <c:pt idx="249">
                  <c:v>0.02</c:v>
                </c:pt>
                <c:pt idx="250">
                  <c:v>0.02</c:v>
                </c:pt>
                <c:pt idx="251">
                  <c:v>0.02</c:v>
                </c:pt>
                <c:pt idx="252">
                  <c:v>0.02</c:v>
                </c:pt>
                <c:pt idx="253">
                  <c:v>0.02</c:v>
                </c:pt>
                <c:pt idx="254">
                  <c:v>0.02</c:v>
                </c:pt>
                <c:pt idx="255">
                  <c:v>0.02</c:v>
                </c:pt>
                <c:pt idx="256">
                  <c:v>0.02</c:v>
                </c:pt>
                <c:pt idx="257">
                  <c:v>0.02</c:v>
                </c:pt>
                <c:pt idx="258">
                  <c:v>0.02</c:v>
                </c:pt>
                <c:pt idx="259">
                  <c:v>0.02</c:v>
                </c:pt>
                <c:pt idx="260">
                  <c:v>0.02</c:v>
                </c:pt>
                <c:pt idx="261">
                  <c:v>0.02</c:v>
                </c:pt>
                <c:pt idx="262">
                  <c:v>0.02</c:v>
                </c:pt>
                <c:pt idx="263">
                  <c:v>0.02</c:v>
                </c:pt>
                <c:pt idx="264">
                  <c:v>0.02</c:v>
                </c:pt>
                <c:pt idx="265">
                  <c:v>0.02</c:v>
                </c:pt>
                <c:pt idx="266">
                  <c:v>0.02</c:v>
                </c:pt>
                <c:pt idx="267">
                  <c:v>0.02</c:v>
                </c:pt>
                <c:pt idx="268">
                  <c:v>0.02</c:v>
                </c:pt>
                <c:pt idx="269">
                  <c:v>0.02</c:v>
                </c:pt>
                <c:pt idx="270">
                  <c:v>0.02</c:v>
                </c:pt>
                <c:pt idx="271">
                  <c:v>0.02</c:v>
                </c:pt>
                <c:pt idx="272">
                  <c:v>0.02</c:v>
                </c:pt>
                <c:pt idx="273">
                  <c:v>0.02</c:v>
                </c:pt>
                <c:pt idx="274">
                  <c:v>0.02</c:v>
                </c:pt>
                <c:pt idx="275">
                  <c:v>0.02</c:v>
                </c:pt>
                <c:pt idx="276">
                  <c:v>0.02</c:v>
                </c:pt>
                <c:pt idx="277">
                  <c:v>0.02</c:v>
                </c:pt>
                <c:pt idx="278">
                  <c:v>0.02</c:v>
                </c:pt>
                <c:pt idx="279">
                  <c:v>0.02</c:v>
                </c:pt>
                <c:pt idx="280">
                  <c:v>0.02</c:v>
                </c:pt>
                <c:pt idx="281">
                  <c:v>0.02</c:v>
                </c:pt>
                <c:pt idx="282">
                  <c:v>0.02</c:v>
                </c:pt>
                <c:pt idx="283">
                  <c:v>0.02</c:v>
                </c:pt>
                <c:pt idx="284">
                  <c:v>0.02</c:v>
                </c:pt>
                <c:pt idx="285">
                  <c:v>0.02</c:v>
                </c:pt>
                <c:pt idx="286">
                  <c:v>0.02</c:v>
                </c:pt>
                <c:pt idx="287">
                  <c:v>0.02</c:v>
                </c:pt>
                <c:pt idx="288">
                  <c:v>0.02</c:v>
                </c:pt>
                <c:pt idx="289">
                  <c:v>0.02</c:v>
                </c:pt>
                <c:pt idx="290">
                  <c:v>0.02</c:v>
                </c:pt>
                <c:pt idx="291">
                  <c:v>0.02</c:v>
                </c:pt>
                <c:pt idx="292">
                  <c:v>0.02</c:v>
                </c:pt>
                <c:pt idx="293">
                  <c:v>0.02</c:v>
                </c:pt>
                <c:pt idx="294">
                  <c:v>0.02</c:v>
                </c:pt>
                <c:pt idx="295">
                  <c:v>0.02</c:v>
                </c:pt>
                <c:pt idx="296">
                  <c:v>0.02</c:v>
                </c:pt>
                <c:pt idx="297">
                  <c:v>0.02</c:v>
                </c:pt>
                <c:pt idx="298">
                  <c:v>0.02</c:v>
                </c:pt>
                <c:pt idx="299">
                  <c:v>0.02</c:v>
                </c:pt>
                <c:pt idx="300">
                  <c:v>0.02</c:v>
                </c:pt>
                <c:pt idx="301">
                  <c:v>0.02</c:v>
                </c:pt>
                <c:pt idx="302">
                  <c:v>0.02</c:v>
                </c:pt>
                <c:pt idx="303">
                  <c:v>0.02</c:v>
                </c:pt>
                <c:pt idx="304">
                  <c:v>0.02</c:v>
                </c:pt>
                <c:pt idx="305">
                  <c:v>0.02</c:v>
                </c:pt>
                <c:pt idx="306">
                  <c:v>0.02</c:v>
                </c:pt>
                <c:pt idx="307">
                  <c:v>0.02</c:v>
                </c:pt>
                <c:pt idx="308">
                  <c:v>0.02</c:v>
                </c:pt>
                <c:pt idx="309">
                  <c:v>0.02</c:v>
                </c:pt>
                <c:pt idx="310">
                  <c:v>0.02</c:v>
                </c:pt>
                <c:pt idx="311">
                  <c:v>0.02</c:v>
                </c:pt>
                <c:pt idx="312">
                  <c:v>0.02</c:v>
                </c:pt>
                <c:pt idx="313">
                  <c:v>0.02</c:v>
                </c:pt>
                <c:pt idx="314">
                  <c:v>0.02</c:v>
                </c:pt>
                <c:pt idx="315">
                  <c:v>0.02</c:v>
                </c:pt>
                <c:pt idx="316">
                  <c:v>0.02</c:v>
                </c:pt>
                <c:pt idx="317">
                  <c:v>0.02</c:v>
                </c:pt>
                <c:pt idx="318">
                  <c:v>0.02</c:v>
                </c:pt>
                <c:pt idx="319">
                  <c:v>0.02</c:v>
                </c:pt>
                <c:pt idx="320">
                  <c:v>0.02</c:v>
                </c:pt>
                <c:pt idx="321">
                  <c:v>0.02</c:v>
                </c:pt>
                <c:pt idx="322">
                  <c:v>0.02</c:v>
                </c:pt>
                <c:pt idx="323">
                  <c:v>0.02</c:v>
                </c:pt>
                <c:pt idx="324">
                  <c:v>0.02</c:v>
                </c:pt>
                <c:pt idx="325">
                  <c:v>0.02</c:v>
                </c:pt>
                <c:pt idx="326">
                  <c:v>0.02</c:v>
                </c:pt>
                <c:pt idx="327">
                  <c:v>0.02</c:v>
                </c:pt>
                <c:pt idx="328">
                  <c:v>0.02</c:v>
                </c:pt>
                <c:pt idx="329">
                  <c:v>0.02</c:v>
                </c:pt>
                <c:pt idx="330">
                  <c:v>0.02</c:v>
                </c:pt>
                <c:pt idx="331">
                  <c:v>0.02</c:v>
                </c:pt>
                <c:pt idx="332">
                  <c:v>0.02</c:v>
                </c:pt>
                <c:pt idx="333">
                  <c:v>0.02</c:v>
                </c:pt>
                <c:pt idx="334">
                  <c:v>0.02</c:v>
                </c:pt>
                <c:pt idx="335">
                  <c:v>0.02</c:v>
                </c:pt>
                <c:pt idx="336">
                  <c:v>0.02</c:v>
                </c:pt>
                <c:pt idx="337">
                  <c:v>0.02</c:v>
                </c:pt>
                <c:pt idx="338">
                  <c:v>0.02</c:v>
                </c:pt>
                <c:pt idx="339">
                  <c:v>0.02</c:v>
                </c:pt>
                <c:pt idx="340">
                  <c:v>0.02</c:v>
                </c:pt>
                <c:pt idx="341">
                  <c:v>0.02</c:v>
                </c:pt>
                <c:pt idx="342">
                  <c:v>0.02</c:v>
                </c:pt>
                <c:pt idx="343">
                  <c:v>0.02</c:v>
                </c:pt>
                <c:pt idx="344">
                  <c:v>0.02</c:v>
                </c:pt>
                <c:pt idx="345">
                  <c:v>0.02</c:v>
                </c:pt>
                <c:pt idx="346">
                  <c:v>0.02</c:v>
                </c:pt>
                <c:pt idx="347">
                  <c:v>0.02</c:v>
                </c:pt>
                <c:pt idx="348">
                  <c:v>0.02</c:v>
                </c:pt>
                <c:pt idx="349">
                  <c:v>0.02</c:v>
                </c:pt>
                <c:pt idx="350">
                  <c:v>0.02</c:v>
                </c:pt>
                <c:pt idx="351">
                  <c:v>0.02</c:v>
                </c:pt>
                <c:pt idx="352">
                  <c:v>0.02</c:v>
                </c:pt>
                <c:pt idx="353">
                  <c:v>0.02</c:v>
                </c:pt>
                <c:pt idx="354">
                  <c:v>0.02</c:v>
                </c:pt>
                <c:pt idx="355">
                  <c:v>0.02</c:v>
                </c:pt>
                <c:pt idx="356">
                  <c:v>0.02</c:v>
                </c:pt>
                <c:pt idx="357">
                  <c:v>0.02</c:v>
                </c:pt>
                <c:pt idx="358">
                  <c:v>0.02</c:v>
                </c:pt>
                <c:pt idx="359">
                  <c:v>0.02</c:v>
                </c:pt>
                <c:pt idx="360">
                  <c:v>0.02</c:v>
                </c:pt>
                <c:pt idx="361">
                  <c:v>0.02</c:v>
                </c:pt>
                <c:pt idx="362">
                  <c:v>0.02</c:v>
                </c:pt>
                <c:pt idx="363">
                  <c:v>0.02</c:v>
                </c:pt>
                <c:pt idx="364">
                  <c:v>0.02</c:v>
                </c:pt>
                <c:pt idx="365">
                  <c:v>0.02</c:v>
                </c:pt>
                <c:pt idx="366">
                  <c:v>0.02</c:v>
                </c:pt>
                <c:pt idx="367">
                  <c:v>0.02</c:v>
                </c:pt>
                <c:pt idx="368">
                  <c:v>0.02</c:v>
                </c:pt>
                <c:pt idx="369">
                  <c:v>0.02</c:v>
                </c:pt>
                <c:pt idx="370">
                  <c:v>0.02</c:v>
                </c:pt>
                <c:pt idx="371">
                  <c:v>0.02</c:v>
                </c:pt>
                <c:pt idx="372">
                  <c:v>0.02</c:v>
                </c:pt>
                <c:pt idx="373">
                  <c:v>0.02</c:v>
                </c:pt>
                <c:pt idx="374">
                  <c:v>0.02</c:v>
                </c:pt>
                <c:pt idx="375">
                  <c:v>0.02</c:v>
                </c:pt>
                <c:pt idx="376">
                  <c:v>0.02</c:v>
                </c:pt>
                <c:pt idx="377">
                  <c:v>0.02</c:v>
                </c:pt>
                <c:pt idx="378">
                  <c:v>0.02</c:v>
                </c:pt>
                <c:pt idx="379">
                  <c:v>0.02</c:v>
                </c:pt>
                <c:pt idx="380">
                  <c:v>0.02</c:v>
                </c:pt>
                <c:pt idx="381">
                  <c:v>0.02</c:v>
                </c:pt>
                <c:pt idx="382">
                  <c:v>0.02</c:v>
                </c:pt>
                <c:pt idx="383">
                  <c:v>0.02</c:v>
                </c:pt>
                <c:pt idx="384">
                  <c:v>0.02</c:v>
                </c:pt>
                <c:pt idx="385">
                  <c:v>0.02</c:v>
                </c:pt>
                <c:pt idx="386">
                  <c:v>0.02</c:v>
                </c:pt>
                <c:pt idx="387">
                  <c:v>0.02</c:v>
                </c:pt>
                <c:pt idx="388">
                  <c:v>0.02</c:v>
                </c:pt>
                <c:pt idx="389">
                  <c:v>0.02</c:v>
                </c:pt>
                <c:pt idx="390">
                  <c:v>0.02</c:v>
                </c:pt>
                <c:pt idx="391">
                  <c:v>0.02</c:v>
                </c:pt>
                <c:pt idx="392">
                  <c:v>0.02</c:v>
                </c:pt>
                <c:pt idx="393">
                  <c:v>0.02</c:v>
                </c:pt>
                <c:pt idx="394">
                  <c:v>0.02</c:v>
                </c:pt>
                <c:pt idx="395">
                  <c:v>0.02</c:v>
                </c:pt>
                <c:pt idx="396">
                  <c:v>0.02</c:v>
                </c:pt>
                <c:pt idx="397">
                  <c:v>0.02</c:v>
                </c:pt>
                <c:pt idx="398">
                  <c:v>0.02</c:v>
                </c:pt>
                <c:pt idx="399">
                  <c:v>0.02</c:v>
                </c:pt>
                <c:pt idx="400">
                  <c:v>0.02</c:v>
                </c:pt>
                <c:pt idx="401">
                  <c:v>0.02</c:v>
                </c:pt>
                <c:pt idx="402">
                  <c:v>0.02</c:v>
                </c:pt>
                <c:pt idx="403">
                  <c:v>0.02</c:v>
                </c:pt>
                <c:pt idx="404">
                  <c:v>0.02</c:v>
                </c:pt>
                <c:pt idx="405">
                  <c:v>0.02</c:v>
                </c:pt>
                <c:pt idx="406">
                  <c:v>0.02</c:v>
                </c:pt>
                <c:pt idx="407">
                  <c:v>0.02</c:v>
                </c:pt>
                <c:pt idx="408">
                  <c:v>0.02</c:v>
                </c:pt>
                <c:pt idx="409">
                  <c:v>0.02</c:v>
                </c:pt>
                <c:pt idx="410">
                  <c:v>0.02</c:v>
                </c:pt>
                <c:pt idx="411">
                  <c:v>0.02</c:v>
                </c:pt>
                <c:pt idx="412">
                  <c:v>0.02</c:v>
                </c:pt>
                <c:pt idx="413">
                  <c:v>0.02</c:v>
                </c:pt>
                <c:pt idx="414">
                  <c:v>0.02</c:v>
                </c:pt>
                <c:pt idx="415">
                  <c:v>0.02</c:v>
                </c:pt>
                <c:pt idx="416">
                  <c:v>0.02</c:v>
                </c:pt>
                <c:pt idx="417">
                  <c:v>0.02</c:v>
                </c:pt>
                <c:pt idx="418">
                  <c:v>0.02</c:v>
                </c:pt>
                <c:pt idx="419">
                  <c:v>0.02</c:v>
                </c:pt>
                <c:pt idx="420">
                  <c:v>0.02</c:v>
                </c:pt>
                <c:pt idx="421">
                  <c:v>0.02</c:v>
                </c:pt>
                <c:pt idx="422">
                  <c:v>0.02</c:v>
                </c:pt>
                <c:pt idx="423">
                  <c:v>0.02</c:v>
                </c:pt>
                <c:pt idx="424">
                  <c:v>0.02</c:v>
                </c:pt>
                <c:pt idx="425">
                  <c:v>0.02</c:v>
                </c:pt>
                <c:pt idx="426">
                  <c:v>0.02</c:v>
                </c:pt>
                <c:pt idx="427">
                  <c:v>0.02</c:v>
                </c:pt>
                <c:pt idx="428">
                  <c:v>0.02</c:v>
                </c:pt>
                <c:pt idx="429">
                  <c:v>0.02</c:v>
                </c:pt>
                <c:pt idx="430">
                  <c:v>0.02</c:v>
                </c:pt>
                <c:pt idx="431">
                  <c:v>0.02</c:v>
                </c:pt>
                <c:pt idx="432">
                  <c:v>0.02</c:v>
                </c:pt>
                <c:pt idx="433">
                  <c:v>0.02</c:v>
                </c:pt>
                <c:pt idx="434">
                  <c:v>0.02</c:v>
                </c:pt>
                <c:pt idx="435">
                  <c:v>0.02</c:v>
                </c:pt>
                <c:pt idx="436">
                  <c:v>0.02</c:v>
                </c:pt>
                <c:pt idx="437">
                  <c:v>0.02</c:v>
                </c:pt>
                <c:pt idx="438">
                  <c:v>0.02</c:v>
                </c:pt>
                <c:pt idx="439">
                  <c:v>0.02</c:v>
                </c:pt>
                <c:pt idx="440">
                  <c:v>0.02</c:v>
                </c:pt>
                <c:pt idx="441">
                  <c:v>0.02</c:v>
                </c:pt>
                <c:pt idx="442">
                  <c:v>0.02</c:v>
                </c:pt>
                <c:pt idx="443">
                  <c:v>0.02</c:v>
                </c:pt>
                <c:pt idx="444">
                  <c:v>0.02</c:v>
                </c:pt>
                <c:pt idx="445">
                  <c:v>0.02</c:v>
                </c:pt>
                <c:pt idx="446">
                  <c:v>0.02</c:v>
                </c:pt>
                <c:pt idx="447">
                  <c:v>0.02</c:v>
                </c:pt>
                <c:pt idx="448">
                  <c:v>0.02</c:v>
                </c:pt>
                <c:pt idx="449">
                  <c:v>0.02</c:v>
                </c:pt>
                <c:pt idx="450">
                  <c:v>0.02</c:v>
                </c:pt>
                <c:pt idx="451">
                  <c:v>0.02</c:v>
                </c:pt>
                <c:pt idx="452">
                  <c:v>0.02</c:v>
                </c:pt>
                <c:pt idx="453">
                  <c:v>0.02</c:v>
                </c:pt>
                <c:pt idx="454">
                  <c:v>0.02</c:v>
                </c:pt>
                <c:pt idx="455">
                  <c:v>0.02</c:v>
                </c:pt>
                <c:pt idx="456">
                  <c:v>0.02</c:v>
                </c:pt>
                <c:pt idx="457">
                  <c:v>0.02</c:v>
                </c:pt>
                <c:pt idx="458">
                  <c:v>0.02</c:v>
                </c:pt>
                <c:pt idx="459">
                  <c:v>0.02</c:v>
                </c:pt>
                <c:pt idx="460">
                  <c:v>0.02</c:v>
                </c:pt>
                <c:pt idx="461">
                  <c:v>0.02</c:v>
                </c:pt>
                <c:pt idx="462">
                  <c:v>0.02</c:v>
                </c:pt>
                <c:pt idx="463">
                  <c:v>0.02</c:v>
                </c:pt>
                <c:pt idx="464">
                  <c:v>0.02</c:v>
                </c:pt>
                <c:pt idx="465">
                  <c:v>0.02</c:v>
                </c:pt>
                <c:pt idx="466">
                  <c:v>0.02</c:v>
                </c:pt>
                <c:pt idx="467">
                  <c:v>0.02</c:v>
                </c:pt>
                <c:pt idx="468">
                  <c:v>0.02</c:v>
                </c:pt>
                <c:pt idx="469">
                  <c:v>0.02</c:v>
                </c:pt>
                <c:pt idx="470">
                  <c:v>0.02</c:v>
                </c:pt>
                <c:pt idx="471">
                  <c:v>0.02</c:v>
                </c:pt>
                <c:pt idx="472">
                  <c:v>0.02</c:v>
                </c:pt>
                <c:pt idx="473">
                  <c:v>0.02</c:v>
                </c:pt>
                <c:pt idx="474">
                  <c:v>0.02</c:v>
                </c:pt>
                <c:pt idx="475">
                  <c:v>0.02</c:v>
                </c:pt>
                <c:pt idx="476">
                  <c:v>0.02</c:v>
                </c:pt>
                <c:pt idx="477">
                  <c:v>0.02</c:v>
                </c:pt>
                <c:pt idx="478">
                  <c:v>0.02</c:v>
                </c:pt>
                <c:pt idx="479">
                  <c:v>0.02</c:v>
                </c:pt>
                <c:pt idx="480">
                  <c:v>0.02</c:v>
                </c:pt>
                <c:pt idx="481">
                  <c:v>0.02</c:v>
                </c:pt>
                <c:pt idx="482">
                  <c:v>0.02</c:v>
                </c:pt>
                <c:pt idx="483">
                  <c:v>0.02</c:v>
                </c:pt>
                <c:pt idx="484">
                  <c:v>0.02</c:v>
                </c:pt>
                <c:pt idx="485">
                  <c:v>0.02</c:v>
                </c:pt>
                <c:pt idx="486">
                  <c:v>0.02</c:v>
                </c:pt>
                <c:pt idx="487">
                  <c:v>0.02</c:v>
                </c:pt>
                <c:pt idx="488">
                  <c:v>0.02</c:v>
                </c:pt>
                <c:pt idx="489">
                  <c:v>0.02</c:v>
                </c:pt>
                <c:pt idx="490">
                  <c:v>0.02</c:v>
                </c:pt>
                <c:pt idx="491">
                  <c:v>0.02</c:v>
                </c:pt>
                <c:pt idx="492">
                  <c:v>0.02</c:v>
                </c:pt>
                <c:pt idx="493">
                  <c:v>0.02</c:v>
                </c:pt>
                <c:pt idx="494">
                  <c:v>0.02</c:v>
                </c:pt>
                <c:pt idx="495">
                  <c:v>0.02</c:v>
                </c:pt>
                <c:pt idx="496">
                  <c:v>0.02</c:v>
                </c:pt>
                <c:pt idx="497">
                  <c:v>0.02</c:v>
                </c:pt>
                <c:pt idx="498">
                  <c:v>0.02</c:v>
                </c:pt>
                <c:pt idx="499">
                  <c:v>0.02</c:v>
                </c:pt>
                <c:pt idx="500">
                  <c:v>0.02</c:v>
                </c:pt>
                <c:pt idx="501">
                  <c:v>0.02</c:v>
                </c:pt>
                <c:pt idx="502">
                  <c:v>0.02</c:v>
                </c:pt>
                <c:pt idx="503">
                  <c:v>0.02</c:v>
                </c:pt>
                <c:pt idx="504">
                  <c:v>0.02</c:v>
                </c:pt>
                <c:pt idx="505">
                  <c:v>0.02</c:v>
                </c:pt>
                <c:pt idx="506">
                  <c:v>0.02</c:v>
                </c:pt>
                <c:pt idx="507">
                  <c:v>0.02</c:v>
                </c:pt>
                <c:pt idx="508">
                  <c:v>0.02</c:v>
                </c:pt>
                <c:pt idx="509">
                  <c:v>0.02</c:v>
                </c:pt>
                <c:pt idx="510">
                  <c:v>0.02</c:v>
                </c:pt>
                <c:pt idx="511">
                  <c:v>0.02</c:v>
                </c:pt>
                <c:pt idx="512">
                  <c:v>0.02</c:v>
                </c:pt>
                <c:pt idx="513">
                  <c:v>0.02</c:v>
                </c:pt>
                <c:pt idx="514">
                  <c:v>0.02</c:v>
                </c:pt>
                <c:pt idx="515">
                  <c:v>0.02</c:v>
                </c:pt>
                <c:pt idx="516">
                  <c:v>0.02</c:v>
                </c:pt>
                <c:pt idx="517">
                  <c:v>0.02</c:v>
                </c:pt>
                <c:pt idx="518">
                  <c:v>0.02</c:v>
                </c:pt>
                <c:pt idx="519">
                  <c:v>0.02</c:v>
                </c:pt>
                <c:pt idx="520">
                  <c:v>0.02</c:v>
                </c:pt>
                <c:pt idx="521">
                  <c:v>0.02</c:v>
                </c:pt>
                <c:pt idx="522">
                  <c:v>0.02</c:v>
                </c:pt>
                <c:pt idx="523">
                  <c:v>0.02</c:v>
                </c:pt>
                <c:pt idx="524">
                  <c:v>0.02</c:v>
                </c:pt>
                <c:pt idx="525">
                  <c:v>0.02</c:v>
                </c:pt>
                <c:pt idx="526">
                  <c:v>0.02</c:v>
                </c:pt>
                <c:pt idx="527">
                  <c:v>0.02</c:v>
                </c:pt>
                <c:pt idx="528">
                  <c:v>0.02</c:v>
                </c:pt>
                <c:pt idx="529">
                  <c:v>0.02</c:v>
                </c:pt>
                <c:pt idx="530">
                  <c:v>0.02</c:v>
                </c:pt>
                <c:pt idx="531">
                  <c:v>0.02</c:v>
                </c:pt>
                <c:pt idx="532">
                  <c:v>0.02</c:v>
                </c:pt>
                <c:pt idx="533">
                  <c:v>0.02</c:v>
                </c:pt>
                <c:pt idx="534">
                  <c:v>0.02</c:v>
                </c:pt>
                <c:pt idx="535">
                  <c:v>0.02</c:v>
                </c:pt>
                <c:pt idx="536">
                  <c:v>0.02</c:v>
                </c:pt>
                <c:pt idx="537">
                  <c:v>0.02</c:v>
                </c:pt>
                <c:pt idx="538">
                  <c:v>0.02</c:v>
                </c:pt>
                <c:pt idx="539">
                  <c:v>0.02</c:v>
                </c:pt>
                <c:pt idx="540">
                  <c:v>0.02</c:v>
                </c:pt>
                <c:pt idx="541">
                  <c:v>0.02</c:v>
                </c:pt>
                <c:pt idx="542">
                  <c:v>0.02</c:v>
                </c:pt>
                <c:pt idx="543">
                  <c:v>0.02</c:v>
                </c:pt>
                <c:pt idx="544">
                  <c:v>0.02</c:v>
                </c:pt>
                <c:pt idx="545">
                  <c:v>0.02</c:v>
                </c:pt>
                <c:pt idx="546">
                  <c:v>0.02</c:v>
                </c:pt>
                <c:pt idx="547">
                  <c:v>0.02</c:v>
                </c:pt>
                <c:pt idx="548">
                  <c:v>0.02</c:v>
                </c:pt>
                <c:pt idx="549">
                  <c:v>0.02</c:v>
                </c:pt>
                <c:pt idx="550">
                  <c:v>0.02</c:v>
                </c:pt>
                <c:pt idx="551">
                  <c:v>0.02</c:v>
                </c:pt>
                <c:pt idx="552">
                  <c:v>0.02</c:v>
                </c:pt>
                <c:pt idx="553">
                  <c:v>0.02</c:v>
                </c:pt>
                <c:pt idx="554">
                  <c:v>0.02</c:v>
                </c:pt>
                <c:pt idx="555">
                  <c:v>0.02</c:v>
                </c:pt>
                <c:pt idx="556">
                  <c:v>0.02</c:v>
                </c:pt>
                <c:pt idx="557">
                  <c:v>0.02</c:v>
                </c:pt>
                <c:pt idx="558">
                  <c:v>0.02</c:v>
                </c:pt>
                <c:pt idx="559">
                  <c:v>0.02</c:v>
                </c:pt>
                <c:pt idx="560">
                  <c:v>0.02</c:v>
                </c:pt>
                <c:pt idx="561">
                  <c:v>0.02</c:v>
                </c:pt>
                <c:pt idx="562">
                  <c:v>0.02</c:v>
                </c:pt>
                <c:pt idx="563">
                  <c:v>0.02</c:v>
                </c:pt>
                <c:pt idx="564">
                  <c:v>0.02</c:v>
                </c:pt>
                <c:pt idx="565">
                  <c:v>0.02</c:v>
                </c:pt>
                <c:pt idx="566">
                  <c:v>0.02</c:v>
                </c:pt>
                <c:pt idx="567">
                  <c:v>0.02</c:v>
                </c:pt>
                <c:pt idx="568">
                  <c:v>0.02</c:v>
                </c:pt>
                <c:pt idx="569">
                  <c:v>0.02</c:v>
                </c:pt>
                <c:pt idx="570">
                  <c:v>0.02</c:v>
                </c:pt>
                <c:pt idx="571">
                  <c:v>0.02</c:v>
                </c:pt>
                <c:pt idx="572">
                  <c:v>0.02</c:v>
                </c:pt>
                <c:pt idx="573">
                  <c:v>0.02</c:v>
                </c:pt>
                <c:pt idx="574">
                  <c:v>0.02</c:v>
                </c:pt>
                <c:pt idx="575">
                  <c:v>0.02</c:v>
                </c:pt>
                <c:pt idx="576">
                  <c:v>0.02</c:v>
                </c:pt>
                <c:pt idx="577">
                  <c:v>0.02</c:v>
                </c:pt>
                <c:pt idx="578">
                  <c:v>0.02</c:v>
                </c:pt>
                <c:pt idx="579">
                  <c:v>0.02</c:v>
                </c:pt>
                <c:pt idx="580">
                  <c:v>0.02</c:v>
                </c:pt>
                <c:pt idx="581">
                  <c:v>0.02</c:v>
                </c:pt>
                <c:pt idx="582">
                  <c:v>0.02</c:v>
                </c:pt>
                <c:pt idx="583">
                  <c:v>0.02</c:v>
                </c:pt>
                <c:pt idx="584">
                  <c:v>0.02</c:v>
                </c:pt>
                <c:pt idx="585">
                  <c:v>0.02</c:v>
                </c:pt>
                <c:pt idx="586">
                  <c:v>0.02</c:v>
                </c:pt>
                <c:pt idx="587">
                  <c:v>0.02</c:v>
                </c:pt>
                <c:pt idx="588">
                  <c:v>0.02</c:v>
                </c:pt>
                <c:pt idx="589">
                  <c:v>0.02</c:v>
                </c:pt>
                <c:pt idx="590">
                  <c:v>0.02</c:v>
                </c:pt>
                <c:pt idx="591">
                  <c:v>0.02</c:v>
                </c:pt>
                <c:pt idx="592">
                  <c:v>0.02</c:v>
                </c:pt>
                <c:pt idx="593">
                  <c:v>0.02</c:v>
                </c:pt>
                <c:pt idx="594">
                  <c:v>0.02</c:v>
                </c:pt>
                <c:pt idx="595">
                  <c:v>0.02</c:v>
                </c:pt>
                <c:pt idx="596">
                  <c:v>0.02</c:v>
                </c:pt>
                <c:pt idx="597">
                  <c:v>0.02</c:v>
                </c:pt>
                <c:pt idx="598">
                  <c:v>0.02</c:v>
                </c:pt>
                <c:pt idx="599">
                  <c:v>0.02</c:v>
                </c:pt>
                <c:pt idx="600">
                  <c:v>0.02</c:v>
                </c:pt>
                <c:pt idx="601">
                  <c:v>0.02</c:v>
                </c:pt>
                <c:pt idx="602">
                  <c:v>0.02</c:v>
                </c:pt>
                <c:pt idx="603">
                  <c:v>0.02</c:v>
                </c:pt>
                <c:pt idx="604">
                  <c:v>0.02</c:v>
                </c:pt>
                <c:pt idx="605">
                  <c:v>0.02</c:v>
                </c:pt>
                <c:pt idx="606">
                  <c:v>0.02</c:v>
                </c:pt>
                <c:pt idx="607">
                  <c:v>0.02</c:v>
                </c:pt>
                <c:pt idx="608">
                  <c:v>0.02</c:v>
                </c:pt>
                <c:pt idx="609">
                  <c:v>0.02</c:v>
                </c:pt>
                <c:pt idx="610">
                  <c:v>0.02</c:v>
                </c:pt>
                <c:pt idx="611">
                  <c:v>0.02</c:v>
                </c:pt>
                <c:pt idx="612">
                  <c:v>0.02</c:v>
                </c:pt>
                <c:pt idx="613">
                  <c:v>0.02</c:v>
                </c:pt>
                <c:pt idx="614">
                  <c:v>0.02</c:v>
                </c:pt>
                <c:pt idx="615">
                  <c:v>0.02</c:v>
                </c:pt>
                <c:pt idx="616">
                  <c:v>0.02</c:v>
                </c:pt>
                <c:pt idx="617">
                  <c:v>0.02</c:v>
                </c:pt>
                <c:pt idx="618">
                  <c:v>0.02</c:v>
                </c:pt>
                <c:pt idx="619">
                  <c:v>0.02</c:v>
                </c:pt>
                <c:pt idx="620">
                  <c:v>0.02</c:v>
                </c:pt>
                <c:pt idx="621">
                  <c:v>0.02</c:v>
                </c:pt>
                <c:pt idx="622">
                  <c:v>0.02</c:v>
                </c:pt>
                <c:pt idx="623">
                  <c:v>0.02</c:v>
                </c:pt>
                <c:pt idx="624">
                  <c:v>0.02</c:v>
                </c:pt>
                <c:pt idx="625">
                  <c:v>0.02</c:v>
                </c:pt>
                <c:pt idx="626">
                  <c:v>0.02</c:v>
                </c:pt>
                <c:pt idx="627">
                  <c:v>0.02</c:v>
                </c:pt>
                <c:pt idx="628">
                  <c:v>0.02</c:v>
                </c:pt>
                <c:pt idx="629">
                  <c:v>0.02</c:v>
                </c:pt>
                <c:pt idx="630">
                  <c:v>0.02</c:v>
                </c:pt>
                <c:pt idx="631">
                  <c:v>0.02</c:v>
                </c:pt>
                <c:pt idx="632">
                  <c:v>0.02</c:v>
                </c:pt>
                <c:pt idx="633">
                  <c:v>0.02</c:v>
                </c:pt>
                <c:pt idx="634">
                  <c:v>0.02</c:v>
                </c:pt>
                <c:pt idx="635">
                  <c:v>0.02</c:v>
                </c:pt>
                <c:pt idx="636">
                  <c:v>0.02</c:v>
                </c:pt>
                <c:pt idx="637">
                  <c:v>0.02</c:v>
                </c:pt>
                <c:pt idx="638">
                  <c:v>0.02</c:v>
                </c:pt>
                <c:pt idx="639">
                  <c:v>0.02</c:v>
                </c:pt>
                <c:pt idx="640">
                  <c:v>0.02</c:v>
                </c:pt>
                <c:pt idx="641">
                  <c:v>0.02</c:v>
                </c:pt>
                <c:pt idx="642">
                  <c:v>0.02</c:v>
                </c:pt>
                <c:pt idx="643">
                  <c:v>0.02</c:v>
                </c:pt>
                <c:pt idx="644">
                  <c:v>0.02</c:v>
                </c:pt>
                <c:pt idx="645">
                  <c:v>0.02</c:v>
                </c:pt>
                <c:pt idx="646">
                  <c:v>0.02</c:v>
                </c:pt>
                <c:pt idx="647">
                  <c:v>0.02</c:v>
                </c:pt>
                <c:pt idx="648">
                  <c:v>0.02</c:v>
                </c:pt>
                <c:pt idx="649">
                  <c:v>0.02</c:v>
                </c:pt>
                <c:pt idx="650">
                  <c:v>0.02</c:v>
                </c:pt>
                <c:pt idx="651">
                  <c:v>0.02</c:v>
                </c:pt>
                <c:pt idx="652">
                  <c:v>0.02</c:v>
                </c:pt>
                <c:pt idx="653">
                  <c:v>0.02</c:v>
                </c:pt>
                <c:pt idx="654">
                  <c:v>0.02</c:v>
                </c:pt>
                <c:pt idx="655">
                  <c:v>0.02</c:v>
                </c:pt>
                <c:pt idx="656">
                  <c:v>0.02</c:v>
                </c:pt>
                <c:pt idx="657">
                  <c:v>0.02</c:v>
                </c:pt>
                <c:pt idx="658">
                  <c:v>0.02</c:v>
                </c:pt>
                <c:pt idx="659">
                  <c:v>0.02</c:v>
                </c:pt>
                <c:pt idx="660">
                  <c:v>0.02</c:v>
                </c:pt>
                <c:pt idx="661">
                  <c:v>0.02</c:v>
                </c:pt>
                <c:pt idx="662">
                  <c:v>0.02</c:v>
                </c:pt>
                <c:pt idx="663">
                  <c:v>0.02</c:v>
                </c:pt>
                <c:pt idx="664">
                  <c:v>0.02</c:v>
                </c:pt>
                <c:pt idx="665">
                  <c:v>0.02</c:v>
                </c:pt>
                <c:pt idx="666">
                  <c:v>0.02</c:v>
                </c:pt>
                <c:pt idx="667">
                  <c:v>0.02</c:v>
                </c:pt>
                <c:pt idx="668">
                  <c:v>0.02</c:v>
                </c:pt>
                <c:pt idx="669">
                  <c:v>0.02</c:v>
                </c:pt>
                <c:pt idx="670">
                  <c:v>0.02</c:v>
                </c:pt>
                <c:pt idx="671">
                  <c:v>0.02</c:v>
                </c:pt>
                <c:pt idx="672">
                  <c:v>0.02</c:v>
                </c:pt>
                <c:pt idx="673">
                  <c:v>0.02</c:v>
                </c:pt>
                <c:pt idx="674">
                  <c:v>0.02</c:v>
                </c:pt>
                <c:pt idx="675">
                  <c:v>0.02</c:v>
                </c:pt>
                <c:pt idx="676">
                  <c:v>0.02</c:v>
                </c:pt>
                <c:pt idx="677">
                  <c:v>0.02</c:v>
                </c:pt>
                <c:pt idx="678">
                  <c:v>0.02</c:v>
                </c:pt>
                <c:pt idx="679">
                  <c:v>0.02</c:v>
                </c:pt>
                <c:pt idx="680">
                  <c:v>0.02</c:v>
                </c:pt>
                <c:pt idx="681">
                  <c:v>0.02</c:v>
                </c:pt>
                <c:pt idx="682">
                  <c:v>0.02</c:v>
                </c:pt>
                <c:pt idx="683">
                  <c:v>0.02</c:v>
                </c:pt>
                <c:pt idx="684">
                  <c:v>0.02</c:v>
                </c:pt>
                <c:pt idx="685">
                  <c:v>0.02</c:v>
                </c:pt>
                <c:pt idx="686">
                  <c:v>0.02</c:v>
                </c:pt>
                <c:pt idx="687">
                  <c:v>0.02</c:v>
                </c:pt>
                <c:pt idx="688">
                  <c:v>0.02</c:v>
                </c:pt>
                <c:pt idx="689">
                  <c:v>0.02</c:v>
                </c:pt>
                <c:pt idx="690">
                  <c:v>0.02</c:v>
                </c:pt>
                <c:pt idx="691">
                  <c:v>0.02</c:v>
                </c:pt>
                <c:pt idx="692">
                  <c:v>0.02</c:v>
                </c:pt>
                <c:pt idx="693">
                  <c:v>0.02</c:v>
                </c:pt>
                <c:pt idx="694">
                  <c:v>0.02</c:v>
                </c:pt>
                <c:pt idx="695">
                  <c:v>0.02</c:v>
                </c:pt>
                <c:pt idx="696">
                  <c:v>0.02</c:v>
                </c:pt>
                <c:pt idx="697">
                  <c:v>0.02</c:v>
                </c:pt>
                <c:pt idx="698">
                  <c:v>0.02</c:v>
                </c:pt>
                <c:pt idx="699">
                  <c:v>0.02</c:v>
                </c:pt>
                <c:pt idx="700">
                  <c:v>0.02</c:v>
                </c:pt>
                <c:pt idx="701">
                  <c:v>0.02</c:v>
                </c:pt>
                <c:pt idx="702">
                  <c:v>0.02</c:v>
                </c:pt>
                <c:pt idx="703">
                  <c:v>0.02</c:v>
                </c:pt>
                <c:pt idx="704">
                  <c:v>0.02</c:v>
                </c:pt>
                <c:pt idx="705">
                  <c:v>0.02</c:v>
                </c:pt>
                <c:pt idx="706">
                  <c:v>0.02</c:v>
                </c:pt>
                <c:pt idx="707">
                  <c:v>0.02</c:v>
                </c:pt>
                <c:pt idx="708">
                  <c:v>0.02</c:v>
                </c:pt>
                <c:pt idx="709">
                  <c:v>0.02</c:v>
                </c:pt>
                <c:pt idx="710">
                  <c:v>0.02</c:v>
                </c:pt>
                <c:pt idx="711">
                  <c:v>0.02</c:v>
                </c:pt>
                <c:pt idx="712">
                  <c:v>0.02</c:v>
                </c:pt>
                <c:pt idx="713">
                  <c:v>0.02</c:v>
                </c:pt>
                <c:pt idx="714">
                  <c:v>0.02</c:v>
                </c:pt>
                <c:pt idx="715">
                  <c:v>0.02</c:v>
                </c:pt>
                <c:pt idx="716">
                  <c:v>0.02</c:v>
                </c:pt>
                <c:pt idx="717">
                  <c:v>0.02</c:v>
                </c:pt>
                <c:pt idx="718">
                  <c:v>0.02</c:v>
                </c:pt>
                <c:pt idx="719">
                  <c:v>0.02</c:v>
                </c:pt>
                <c:pt idx="720">
                  <c:v>0.02</c:v>
                </c:pt>
                <c:pt idx="721">
                  <c:v>0.02</c:v>
                </c:pt>
                <c:pt idx="722">
                  <c:v>0.02</c:v>
                </c:pt>
                <c:pt idx="723">
                  <c:v>0.02</c:v>
                </c:pt>
                <c:pt idx="724">
                  <c:v>0.02</c:v>
                </c:pt>
                <c:pt idx="725">
                  <c:v>0.02</c:v>
                </c:pt>
                <c:pt idx="726">
                  <c:v>0.02</c:v>
                </c:pt>
                <c:pt idx="727">
                  <c:v>0.02</c:v>
                </c:pt>
                <c:pt idx="728">
                  <c:v>0.02</c:v>
                </c:pt>
                <c:pt idx="729">
                  <c:v>0.02</c:v>
                </c:pt>
                <c:pt idx="730">
                  <c:v>0.02</c:v>
                </c:pt>
                <c:pt idx="731">
                  <c:v>0.02</c:v>
                </c:pt>
                <c:pt idx="732">
                  <c:v>0.02</c:v>
                </c:pt>
                <c:pt idx="733">
                  <c:v>0.02</c:v>
                </c:pt>
                <c:pt idx="734">
                  <c:v>0.02</c:v>
                </c:pt>
                <c:pt idx="735">
                  <c:v>0.02</c:v>
                </c:pt>
                <c:pt idx="736">
                  <c:v>0.02</c:v>
                </c:pt>
                <c:pt idx="737">
                  <c:v>0.02</c:v>
                </c:pt>
                <c:pt idx="738">
                  <c:v>0.02</c:v>
                </c:pt>
                <c:pt idx="739">
                  <c:v>0.02</c:v>
                </c:pt>
                <c:pt idx="740">
                  <c:v>0.02</c:v>
                </c:pt>
                <c:pt idx="741">
                  <c:v>0.02</c:v>
                </c:pt>
                <c:pt idx="742">
                  <c:v>0.02</c:v>
                </c:pt>
                <c:pt idx="743">
                  <c:v>0.02</c:v>
                </c:pt>
                <c:pt idx="744">
                  <c:v>0.02</c:v>
                </c:pt>
                <c:pt idx="745">
                  <c:v>0.02</c:v>
                </c:pt>
                <c:pt idx="746">
                  <c:v>0.02</c:v>
                </c:pt>
                <c:pt idx="747">
                  <c:v>0.02</c:v>
                </c:pt>
                <c:pt idx="748">
                  <c:v>0.02</c:v>
                </c:pt>
                <c:pt idx="749">
                  <c:v>0.02</c:v>
                </c:pt>
                <c:pt idx="750">
                  <c:v>0.02</c:v>
                </c:pt>
                <c:pt idx="751">
                  <c:v>0.02</c:v>
                </c:pt>
                <c:pt idx="752">
                  <c:v>0.02</c:v>
                </c:pt>
                <c:pt idx="753">
                  <c:v>0.02</c:v>
                </c:pt>
                <c:pt idx="754">
                  <c:v>0.02</c:v>
                </c:pt>
                <c:pt idx="755">
                  <c:v>0.02</c:v>
                </c:pt>
                <c:pt idx="756">
                  <c:v>0.02</c:v>
                </c:pt>
                <c:pt idx="757">
                  <c:v>0.02</c:v>
                </c:pt>
                <c:pt idx="758">
                  <c:v>0.02</c:v>
                </c:pt>
              </c:numCache>
            </c:numRef>
          </c:val>
          <c:smooth val="0"/>
          <c:extLst>
            <c:ext xmlns:c16="http://schemas.microsoft.com/office/drawing/2014/chart" uri="{C3380CC4-5D6E-409C-BE32-E72D297353CC}">
              <c16:uniqueId val="{00000000-FC40-434C-9894-B6CAA19C53E8}"/>
            </c:ext>
          </c:extLst>
        </c:ser>
        <c:dLbls>
          <c:showLegendKey val="0"/>
          <c:showVal val="0"/>
          <c:showCatName val="0"/>
          <c:showSerName val="0"/>
          <c:showPercent val="0"/>
          <c:showBubbleSize val="0"/>
        </c:dLbls>
        <c:marker val="1"/>
        <c:smooth val="0"/>
        <c:axId val="522354976"/>
        <c:axId val="544222184"/>
      </c:lineChart>
      <c:dateAx>
        <c:axId val="522354976"/>
        <c:scaling>
          <c:orientation val="minMax"/>
          <c:max val="45291"/>
        </c:scaling>
        <c:delete val="0"/>
        <c:axPos val="b"/>
        <c:majorGridlines>
          <c:spPr>
            <a:ln w="6350" cap="flat" cmpd="sng" algn="ctr">
              <a:solidFill>
                <a:schemeClr val="bg1">
                  <a:lumMod val="65000"/>
                </a:schemeClr>
              </a:solidFill>
              <a:round/>
            </a:ln>
            <a:effectLst/>
          </c:spPr>
        </c:majorGridlines>
        <c:numFmt formatCode="yyyy" sourceLinked="0"/>
        <c:majorTickMark val="cross"/>
        <c:minorTickMark val="none"/>
        <c:tickLblPos val="low"/>
        <c:spPr>
          <a:noFill/>
          <a:ln w="6350"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crossAx val="544222184"/>
        <c:crosses val="autoZero"/>
        <c:auto val="1"/>
        <c:lblOffset val="100"/>
        <c:baseTimeUnit val="months"/>
        <c:majorUnit val="60"/>
        <c:majorTimeUnit val="months"/>
      </c:dateAx>
      <c:valAx>
        <c:axId val="544222184"/>
        <c:scaling>
          <c:orientation val="minMax"/>
          <c:max val="0.15000000000000002"/>
          <c:min val="-5.000000000000001E-2"/>
        </c:scaling>
        <c:delete val="0"/>
        <c:axPos val="l"/>
        <c:minorGridlines>
          <c:spPr>
            <a:ln w="3175" cap="flat" cmpd="sng" algn="ctr">
              <a:solidFill>
                <a:schemeClr val="bg1">
                  <a:lumMod val="65000"/>
                </a:schemeClr>
              </a:solidFill>
              <a:round/>
            </a:ln>
            <a:effectLst/>
          </c:spPr>
        </c:minorGridlines>
        <c:numFmt formatCode="0%" sourceLinked="0"/>
        <c:majorTickMark val="cross"/>
        <c:minorTickMark val="none"/>
        <c:tickLblPos val="nextTo"/>
        <c:spPr>
          <a:noFill/>
          <a:ln>
            <a:solidFill>
              <a:schemeClr val="tx1"/>
            </a:solid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crossAx val="522354976"/>
        <c:crosses val="autoZero"/>
        <c:crossBetween val="between"/>
        <c:majorUnit val="5.000000000000001E-2"/>
        <c:minorUnit val="2.5000000000000005E-2"/>
      </c:valAx>
      <c:spPr>
        <a:noFill/>
        <a:ln w="6350">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6350">
      <a:noFill/>
    </a:ln>
    <a:effectLst/>
  </c:spPr>
  <c:txPr>
    <a:bodyPr/>
    <a:lstStyle/>
    <a:p>
      <a:pPr>
        <a:defRPr sz="1600">
          <a:solidFill>
            <a:schemeClr val="tx1"/>
          </a:solidFill>
          <a:latin typeface="Franklin Gothic Book" panose="020B0503020102020204" pitchFamily="34" charset="0"/>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7204809996576514E-2"/>
          <c:y val="3.2308431165096609E-2"/>
          <c:w val="0.93520275590551183"/>
          <c:h val="0.87202628589336784"/>
        </c:manualLayout>
      </c:layout>
      <c:lineChart>
        <c:grouping val="standard"/>
        <c:varyColors val="0"/>
        <c:ser>
          <c:idx val="0"/>
          <c:order val="0"/>
          <c:tx>
            <c:strRef>
              <c:f>Sheet1!$B$1</c:f>
              <c:strCache>
                <c:ptCount val="1"/>
                <c:pt idx="0">
                  <c:v>Fed Funds Rate</c:v>
                </c:pt>
              </c:strCache>
            </c:strRef>
          </c:tx>
          <c:spPr>
            <a:ln w="50800" cap="rnd">
              <a:solidFill>
                <a:srgbClr val="0000FF"/>
              </a:solidFill>
              <a:round/>
            </a:ln>
            <a:effectLst/>
          </c:spPr>
          <c:marker>
            <c:symbol val="none"/>
          </c:marker>
          <c:cat>
            <c:numRef>
              <c:f>Sheet1!$A$2:$A$207</c:f>
              <c:numCache>
                <c:formatCode>m/d/yyyy</c:formatCode>
                <c:ptCount val="206"/>
                <c:pt idx="0">
                  <c:v>32874</c:v>
                </c:pt>
                <c:pt idx="1">
                  <c:v>33066</c:v>
                </c:pt>
                <c:pt idx="2">
                  <c:v>33067</c:v>
                </c:pt>
                <c:pt idx="3">
                  <c:v>33174</c:v>
                </c:pt>
                <c:pt idx="4">
                  <c:v>33175</c:v>
                </c:pt>
                <c:pt idx="5">
                  <c:v>33190</c:v>
                </c:pt>
                <c:pt idx="6">
                  <c:v>33191</c:v>
                </c:pt>
                <c:pt idx="7">
                  <c:v>33213</c:v>
                </c:pt>
                <c:pt idx="8">
                  <c:v>33214</c:v>
                </c:pt>
                <c:pt idx="9">
                  <c:v>33225</c:v>
                </c:pt>
                <c:pt idx="10">
                  <c:v>33226</c:v>
                </c:pt>
                <c:pt idx="11">
                  <c:v>33245</c:v>
                </c:pt>
                <c:pt idx="12">
                  <c:v>33246</c:v>
                </c:pt>
                <c:pt idx="13">
                  <c:v>33269</c:v>
                </c:pt>
                <c:pt idx="14">
                  <c:v>33270</c:v>
                </c:pt>
                <c:pt idx="15">
                  <c:v>33304</c:v>
                </c:pt>
                <c:pt idx="16">
                  <c:v>33305</c:v>
                </c:pt>
                <c:pt idx="17">
                  <c:v>33357</c:v>
                </c:pt>
                <c:pt idx="18">
                  <c:v>33358</c:v>
                </c:pt>
                <c:pt idx="19">
                  <c:v>33455</c:v>
                </c:pt>
                <c:pt idx="20">
                  <c:v>33456</c:v>
                </c:pt>
                <c:pt idx="21">
                  <c:v>33493</c:v>
                </c:pt>
                <c:pt idx="22">
                  <c:v>33494</c:v>
                </c:pt>
                <c:pt idx="23">
                  <c:v>33520</c:v>
                </c:pt>
                <c:pt idx="24">
                  <c:v>33521</c:v>
                </c:pt>
                <c:pt idx="25">
                  <c:v>33547</c:v>
                </c:pt>
                <c:pt idx="26">
                  <c:v>33548</c:v>
                </c:pt>
                <c:pt idx="27">
                  <c:v>33582</c:v>
                </c:pt>
                <c:pt idx="28">
                  <c:v>33583</c:v>
                </c:pt>
                <c:pt idx="29">
                  <c:v>33591</c:v>
                </c:pt>
                <c:pt idx="30">
                  <c:v>33592</c:v>
                </c:pt>
                <c:pt idx="31">
                  <c:v>33702</c:v>
                </c:pt>
                <c:pt idx="32">
                  <c:v>33703</c:v>
                </c:pt>
                <c:pt idx="33">
                  <c:v>33786</c:v>
                </c:pt>
                <c:pt idx="34">
                  <c:v>33787</c:v>
                </c:pt>
                <c:pt idx="35">
                  <c:v>33850</c:v>
                </c:pt>
                <c:pt idx="36">
                  <c:v>33851</c:v>
                </c:pt>
                <c:pt idx="37">
                  <c:v>34368</c:v>
                </c:pt>
                <c:pt idx="38">
                  <c:v>34369</c:v>
                </c:pt>
                <c:pt idx="39">
                  <c:v>34414</c:v>
                </c:pt>
                <c:pt idx="40">
                  <c:v>34415</c:v>
                </c:pt>
                <c:pt idx="41">
                  <c:v>34441</c:v>
                </c:pt>
                <c:pt idx="42">
                  <c:v>34442</c:v>
                </c:pt>
                <c:pt idx="43">
                  <c:v>34470</c:v>
                </c:pt>
                <c:pt idx="44">
                  <c:v>34471</c:v>
                </c:pt>
                <c:pt idx="45">
                  <c:v>34561</c:v>
                </c:pt>
                <c:pt idx="46">
                  <c:v>34562</c:v>
                </c:pt>
                <c:pt idx="47">
                  <c:v>34652</c:v>
                </c:pt>
                <c:pt idx="48">
                  <c:v>34653</c:v>
                </c:pt>
                <c:pt idx="49">
                  <c:v>34730</c:v>
                </c:pt>
                <c:pt idx="50">
                  <c:v>34731</c:v>
                </c:pt>
                <c:pt idx="51">
                  <c:v>34885</c:v>
                </c:pt>
                <c:pt idx="52">
                  <c:v>34886</c:v>
                </c:pt>
                <c:pt idx="53">
                  <c:v>35051</c:v>
                </c:pt>
                <c:pt idx="54">
                  <c:v>35052</c:v>
                </c:pt>
                <c:pt idx="55">
                  <c:v>35094</c:v>
                </c:pt>
                <c:pt idx="56">
                  <c:v>35095</c:v>
                </c:pt>
                <c:pt idx="57">
                  <c:v>35513</c:v>
                </c:pt>
                <c:pt idx="58">
                  <c:v>35514</c:v>
                </c:pt>
                <c:pt idx="59">
                  <c:v>36066</c:v>
                </c:pt>
                <c:pt idx="60">
                  <c:v>36067</c:v>
                </c:pt>
                <c:pt idx="61">
                  <c:v>36082</c:v>
                </c:pt>
                <c:pt idx="62">
                  <c:v>36083</c:v>
                </c:pt>
                <c:pt idx="63">
                  <c:v>36115</c:v>
                </c:pt>
                <c:pt idx="64">
                  <c:v>36116</c:v>
                </c:pt>
                <c:pt idx="65">
                  <c:v>36340</c:v>
                </c:pt>
                <c:pt idx="66">
                  <c:v>36341</c:v>
                </c:pt>
                <c:pt idx="67">
                  <c:v>36395</c:v>
                </c:pt>
                <c:pt idx="68">
                  <c:v>36396</c:v>
                </c:pt>
                <c:pt idx="69">
                  <c:v>36479</c:v>
                </c:pt>
                <c:pt idx="70">
                  <c:v>36480</c:v>
                </c:pt>
                <c:pt idx="71">
                  <c:v>36557</c:v>
                </c:pt>
                <c:pt idx="72">
                  <c:v>36558</c:v>
                </c:pt>
                <c:pt idx="73">
                  <c:v>36605</c:v>
                </c:pt>
                <c:pt idx="74">
                  <c:v>36606</c:v>
                </c:pt>
                <c:pt idx="75">
                  <c:v>36661</c:v>
                </c:pt>
                <c:pt idx="76">
                  <c:v>36662</c:v>
                </c:pt>
                <c:pt idx="77">
                  <c:v>36893</c:v>
                </c:pt>
                <c:pt idx="78">
                  <c:v>36894</c:v>
                </c:pt>
                <c:pt idx="79">
                  <c:v>36921</c:v>
                </c:pt>
                <c:pt idx="80">
                  <c:v>36922</c:v>
                </c:pt>
                <c:pt idx="81">
                  <c:v>36969</c:v>
                </c:pt>
                <c:pt idx="82">
                  <c:v>36970</c:v>
                </c:pt>
                <c:pt idx="83">
                  <c:v>36998</c:v>
                </c:pt>
                <c:pt idx="84">
                  <c:v>36999</c:v>
                </c:pt>
                <c:pt idx="85">
                  <c:v>37025</c:v>
                </c:pt>
                <c:pt idx="86">
                  <c:v>37026</c:v>
                </c:pt>
                <c:pt idx="87">
                  <c:v>37068</c:v>
                </c:pt>
                <c:pt idx="88">
                  <c:v>37069</c:v>
                </c:pt>
                <c:pt idx="89">
                  <c:v>37123</c:v>
                </c:pt>
                <c:pt idx="90">
                  <c:v>37124</c:v>
                </c:pt>
                <c:pt idx="91">
                  <c:v>37150</c:v>
                </c:pt>
                <c:pt idx="92">
                  <c:v>37151</c:v>
                </c:pt>
                <c:pt idx="93">
                  <c:v>37165</c:v>
                </c:pt>
                <c:pt idx="94">
                  <c:v>37166</c:v>
                </c:pt>
                <c:pt idx="95">
                  <c:v>37200</c:v>
                </c:pt>
                <c:pt idx="96">
                  <c:v>37201</c:v>
                </c:pt>
                <c:pt idx="97">
                  <c:v>37235</c:v>
                </c:pt>
                <c:pt idx="98">
                  <c:v>37236</c:v>
                </c:pt>
                <c:pt idx="99">
                  <c:v>37565</c:v>
                </c:pt>
                <c:pt idx="100">
                  <c:v>37566</c:v>
                </c:pt>
                <c:pt idx="101">
                  <c:v>37796</c:v>
                </c:pt>
                <c:pt idx="102">
                  <c:v>37797</c:v>
                </c:pt>
                <c:pt idx="103">
                  <c:v>38167</c:v>
                </c:pt>
                <c:pt idx="104">
                  <c:v>38168</c:v>
                </c:pt>
                <c:pt idx="105">
                  <c:v>38208</c:v>
                </c:pt>
                <c:pt idx="106">
                  <c:v>38209</c:v>
                </c:pt>
                <c:pt idx="107">
                  <c:v>38250</c:v>
                </c:pt>
                <c:pt idx="108">
                  <c:v>38251</c:v>
                </c:pt>
                <c:pt idx="109">
                  <c:v>38300</c:v>
                </c:pt>
                <c:pt idx="110">
                  <c:v>38301</c:v>
                </c:pt>
                <c:pt idx="111">
                  <c:v>38334</c:v>
                </c:pt>
                <c:pt idx="112">
                  <c:v>38335</c:v>
                </c:pt>
                <c:pt idx="113">
                  <c:v>38384</c:v>
                </c:pt>
                <c:pt idx="114">
                  <c:v>38385</c:v>
                </c:pt>
                <c:pt idx="115">
                  <c:v>38432</c:v>
                </c:pt>
                <c:pt idx="116">
                  <c:v>38433</c:v>
                </c:pt>
                <c:pt idx="117">
                  <c:v>38474</c:v>
                </c:pt>
                <c:pt idx="118">
                  <c:v>38475</c:v>
                </c:pt>
                <c:pt idx="119">
                  <c:v>38532</c:v>
                </c:pt>
                <c:pt idx="120">
                  <c:v>38533</c:v>
                </c:pt>
                <c:pt idx="121">
                  <c:v>38572</c:v>
                </c:pt>
                <c:pt idx="122">
                  <c:v>38573</c:v>
                </c:pt>
                <c:pt idx="123">
                  <c:v>38614</c:v>
                </c:pt>
                <c:pt idx="124">
                  <c:v>38615</c:v>
                </c:pt>
                <c:pt idx="125">
                  <c:v>38656</c:v>
                </c:pt>
                <c:pt idx="126">
                  <c:v>38657</c:v>
                </c:pt>
                <c:pt idx="127">
                  <c:v>38698</c:v>
                </c:pt>
                <c:pt idx="128">
                  <c:v>38699</c:v>
                </c:pt>
                <c:pt idx="129">
                  <c:v>38747</c:v>
                </c:pt>
                <c:pt idx="130">
                  <c:v>38748</c:v>
                </c:pt>
                <c:pt idx="131">
                  <c:v>38803</c:v>
                </c:pt>
                <c:pt idx="132">
                  <c:v>38804</c:v>
                </c:pt>
                <c:pt idx="133">
                  <c:v>38846</c:v>
                </c:pt>
                <c:pt idx="134">
                  <c:v>38847</c:v>
                </c:pt>
                <c:pt idx="135">
                  <c:v>38896</c:v>
                </c:pt>
                <c:pt idx="136">
                  <c:v>38897</c:v>
                </c:pt>
                <c:pt idx="137">
                  <c:v>39342</c:v>
                </c:pt>
                <c:pt idx="138">
                  <c:v>39343</c:v>
                </c:pt>
                <c:pt idx="139">
                  <c:v>39385</c:v>
                </c:pt>
                <c:pt idx="140">
                  <c:v>39386</c:v>
                </c:pt>
                <c:pt idx="141">
                  <c:v>39426</c:v>
                </c:pt>
                <c:pt idx="142">
                  <c:v>39427</c:v>
                </c:pt>
                <c:pt idx="143">
                  <c:v>39468</c:v>
                </c:pt>
                <c:pt idx="144">
                  <c:v>39469</c:v>
                </c:pt>
                <c:pt idx="145">
                  <c:v>39476</c:v>
                </c:pt>
                <c:pt idx="146">
                  <c:v>39477</c:v>
                </c:pt>
                <c:pt idx="147">
                  <c:v>39524</c:v>
                </c:pt>
                <c:pt idx="148">
                  <c:v>39525</c:v>
                </c:pt>
                <c:pt idx="149">
                  <c:v>39567</c:v>
                </c:pt>
                <c:pt idx="150">
                  <c:v>39568</c:v>
                </c:pt>
                <c:pt idx="151">
                  <c:v>39728</c:v>
                </c:pt>
                <c:pt idx="152">
                  <c:v>39729</c:v>
                </c:pt>
                <c:pt idx="153">
                  <c:v>39749</c:v>
                </c:pt>
                <c:pt idx="154">
                  <c:v>39750</c:v>
                </c:pt>
                <c:pt idx="155">
                  <c:v>39797</c:v>
                </c:pt>
                <c:pt idx="156">
                  <c:v>39798</c:v>
                </c:pt>
                <c:pt idx="157">
                  <c:v>42353</c:v>
                </c:pt>
                <c:pt idx="158">
                  <c:v>42354</c:v>
                </c:pt>
                <c:pt idx="159">
                  <c:v>42717</c:v>
                </c:pt>
                <c:pt idx="160">
                  <c:v>42718</c:v>
                </c:pt>
                <c:pt idx="161">
                  <c:v>42808</c:v>
                </c:pt>
                <c:pt idx="162">
                  <c:v>42809</c:v>
                </c:pt>
                <c:pt idx="163">
                  <c:v>42899</c:v>
                </c:pt>
                <c:pt idx="164">
                  <c:v>42900</c:v>
                </c:pt>
                <c:pt idx="165">
                  <c:v>43081</c:v>
                </c:pt>
                <c:pt idx="166">
                  <c:v>43082</c:v>
                </c:pt>
                <c:pt idx="167">
                  <c:v>43179</c:v>
                </c:pt>
                <c:pt idx="168">
                  <c:v>43180</c:v>
                </c:pt>
                <c:pt idx="169">
                  <c:v>43263</c:v>
                </c:pt>
                <c:pt idx="170">
                  <c:v>43264</c:v>
                </c:pt>
                <c:pt idx="171">
                  <c:v>43368</c:v>
                </c:pt>
                <c:pt idx="172">
                  <c:v>43369</c:v>
                </c:pt>
                <c:pt idx="173">
                  <c:v>43452</c:v>
                </c:pt>
                <c:pt idx="174">
                  <c:v>43453</c:v>
                </c:pt>
                <c:pt idx="175">
                  <c:v>43676</c:v>
                </c:pt>
                <c:pt idx="176">
                  <c:v>43677</c:v>
                </c:pt>
                <c:pt idx="177">
                  <c:v>43725</c:v>
                </c:pt>
                <c:pt idx="178">
                  <c:v>43726</c:v>
                </c:pt>
                <c:pt idx="179">
                  <c:v>43767</c:v>
                </c:pt>
                <c:pt idx="180">
                  <c:v>43768</c:v>
                </c:pt>
                <c:pt idx="181">
                  <c:v>43892</c:v>
                </c:pt>
                <c:pt idx="182">
                  <c:v>43893</c:v>
                </c:pt>
                <c:pt idx="183">
                  <c:v>43904</c:v>
                </c:pt>
                <c:pt idx="184">
                  <c:v>43905</c:v>
                </c:pt>
                <c:pt idx="185">
                  <c:v>44635</c:v>
                </c:pt>
                <c:pt idx="186">
                  <c:v>44636</c:v>
                </c:pt>
                <c:pt idx="187">
                  <c:v>44684</c:v>
                </c:pt>
                <c:pt idx="188">
                  <c:v>44685</c:v>
                </c:pt>
                <c:pt idx="189">
                  <c:v>44726</c:v>
                </c:pt>
                <c:pt idx="190">
                  <c:v>44727</c:v>
                </c:pt>
                <c:pt idx="191">
                  <c:v>44768</c:v>
                </c:pt>
                <c:pt idx="192">
                  <c:v>44769</c:v>
                </c:pt>
                <c:pt idx="193">
                  <c:v>44824</c:v>
                </c:pt>
                <c:pt idx="194">
                  <c:v>44825</c:v>
                </c:pt>
                <c:pt idx="195">
                  <c:v>44866</c:v>
                </c:pt>
                <c:pt idx="196">
                  <c:v>44867</c:v>
                </c:pt>
                <c:pt idx="197">
                  <c:v>44908</c:v>
                </c:pt>
                <c:pt idx="198">
                  <c:v>44909</c:v>
                </c:pt>
                <c:pt idx="199">
                  <c:v>44957</c:v>
                </c:pt>
                <c:pt idx="200">
                  <c:v>44958</c:v>
                </c:pt>
                <c:pt idx="201">
                  <c:v>45007</c:v>
                </c:pt>
                <c:pt idx="202">
                  <c:v>45008</c:v>
                </c:pt>
                <c:pt idx="203">
                  <c:v>45048</c:v>
                </c:pt>
                <c:pt idx="204">
                  <c:v>45050</c:v>
                </c:pt>
                <c:pt idx="205">
                  <c:v>45065</c:v>
                </c:pt>
              </c:numCache>
            </c:numRef>
          </c:cat>
          <c:val>
            <c:numRef>
              <c:f>Sheet1!$B$2:$B$207</c:f>
              <c:numCache>
                <c:formatCode>General</c:formatCode>
                <c:ptCount val="206"/>
                <c:pt idx="0">
                  <c:v>8.25</c:v>
                </c:pt>
                <c:pt idx="1">
                  <c:v>8.25</c:v>
                </c:pt>
                <c:pt idx="2">
                  <c:v>8</c:v>
                </c:pt>
                <c:pt idx="3">
                  <c:v>8</c:v>
                </c:pt>
                <c:pt idx="4">
                  <c:v>7.75</c:v>
                </c:pt>
                <c:pt idx="5">
                  <c:v>7.75</c:v>
                </c:pt>
                <c:pt idx="6">
                  <c:v>7.5</c:v>
                </c:pt>
                <c:pt idx="7">
                  <c:v>7.5</c:v>
                </c:pt>
                <c:pt idx="8">
                  <c:v>7.25</c:v>
                </c:pt>
                <c:pt idx="9">
                  <c:v>7.25</c:v>
                </c:pt>
                <c:pt idx="10">
                  <c:v>7</c:v>
                </c:pt>
                <c:pt idx="11">
                  <c:v>7</c:v>
                </c:pt>
                <c:pt idx="12">
                  <c:v>6.75</c:v>
                </c:pt>
                <c:pt idx="13">
                  <c:v>6.75</c:v>
                </c:pt>
                <c:pt idx="14">
                  <c:v>6.25</c:v>
                </c:pt>
                <c:pt idx="15">
                  <c:v>6.25</c:v>
                </c:pt>
                <c:pt idx="16">
                  <c:v>6</c:v>
                </c:pt>
                <c:pt idx="17">
                  <c:v>6</c:v>
                </c:pt>
                <c:pt idx="18">
                  <c:v>5.75</c:v>
                </c:pt>
                <c:pt idx="19">
                  <c:v>5.75</c:v>
                </c:pt>
                <c:pt idx="20">
                  <c:v>5.5</c:v>
                </c:pt>
                <c:pt idx="21">
                  <c:v>5.5</c:v>
                </c:pt>
                <c:pt idx="22">
                  <c:v>5.25</c:v>
                </c:pt>
                <c:pt idx="23">
                  <c:v>5.25</c:v>
                </c:pt>
                <c:pt idx="24">
                  <c:v>5</c:v>
                </c:pt>
                <c:pt idx="25">
                  <c:v>5</c:v>
                </c:pt>
                <c:pt idx="26">
                  <c:v>4.75</c:v>
                </c:pt>
                <c:pt idx="27">
                  <c:v>4.75</c:v>
                </c:pt>
                <c:pt idx="28">
                  <c:v>4.5</c:v>
                </c:pt>
                <c:pt idx="29">
                  <c:v>4.5</c:v>
                </c:pt>
                <c:pt idx="30">
                  <c:v>4</c:v>
                </c:pt>
                <c:pt idx="31">
                  <c:v>4</c:v>
                </c:pt>
                <c:pt idx="32">
                  <c:v>3.75</c:v>
                </c:pt>
                <c:pt idx="33">
                  <c:v>3.75</c:v>
                </c:pt>
                <c:pt idx="34">
                  <c:v>3.25</c:v>
                </c:pt>
                <c:pt idx="35">
                  <c:v>3.25</c:v>
                </c:pt>
                <c:pt idx="36">
                  <c:v>3</c:v>
                </c:pt>
                <c:pt idx="37">
                  <c:v>3</c:v>
                </c:pt>
                <c:pt idx="38">
                  <c:v>3.25</c:v>
                </c:pt>
                <c:pt idx="39">
                  <c:v>3.25</c:v>
                </c:pt>
                <c:pt idx="40">
                  <c:v>3.5</c:v>
                </c:pt>
                <c:pt idx="41">
                  <c:v>3.5</c:v>
                </c:pt>
                <c:pt idx="42">
                  <c:v>3.75</c:v>
                </c:pt>
                <c:pt idx="43">
                  <c:v>3.75</c:v>
                </c:pt>
                <c:pt idx="44">
                  <c:v>4.25</c:v>
                </c:pt>
                <c:pt idx="45">
                  <c:v>4.25</c:v>
                </c:pt>
                <c:pt idx="46">
                  <c:v>4.75</c:v>
                </c:pt>
                <c:pt idx="47">
                  <c:v>4.75</c:v>
                </c:pt>
                <c:pt idx="48">
                  <c:v>5.5</c:v>
                </c:pt>
                <c:pt idx="49">
                  <c:v>5.5</c:v>
                </c:pt>
                <c:pt idx="50">
                  <c:v>6</c:v>
                </c:pt>
                <c:pt idx="51">
                  <c:v>6</c:v>
                </c:pt>
                <c:pt idx="52">
                  <c:v>5.75</c:v>
                </c:pt>
                <c:pt idx="53">
                  <c:v>5.75</c:v>
                </c:pt>
                <c:pt idx="54">
                  <c:v>5.5</c:v>
                </c:pt>
                <c:pt idx="55">
                  <c:v>5.5</c:v>
                </c:pt>
                <c:pt idx="56">
                  <c:v>5.25</c:v>
                </c:pt>
                <c:pt idx="57">
                  <c:v>5.25</c:v>
                </c:pt>
                <c:pt idx="58">
                  <c:v>5.5</c:v>
                </c:pt>
                <c:pt idx="59">
                  <c:v>5.5</c:v>
                </c:pt>
                <c:pt idx="60">
                  <c:v>5.25</c:v>
                </c:pt>
                <c:pt idx="61">
                  <c:v>5.25</c:v>
                </c:pt>
                <c:pt idx="62">
                  <c:v>5</c:v>
                </c:pt>
                <c:pt idx="63">
                  <c:v>5</c:v>
                </c:pt>
                <c:pt idx="64">
                  <c:v>4.75</c:v>
                </c:pt>
                <c:pt idx="65">
                  <c:v>4.75</c:v>
                </c:pt>
                <c:pt idx="66">
                  <c:v>5</c:v>
                </c:pt>
                <c:pt idx="67">
                  <c:v>5</c:v>
                </c:pt>
                <c:pt idx="68">
                  <c:v>5.25</c:v>
                </c:pt>
                <c:pt idx="69">
                  <c:v>5.25</c:v>
                </c:pt>
                <c:pt idx="70">
                  <c:v>5.5</c:v>
                </c:pt>
                <c:pt idx="71">
                  <c:v>5.5</c:v>
                </c:pt>
                <c:pt idx="72">
                  <c:v>5.75</c:v>
                </c:pt>
                <c:pt idx="73">
                  <c:v>5.75</c:v>
                </c:pt>
                <c:pt idx="74">
                  <c:v>6</c:v>
                </c:pt>
                <c:pt idx="75">
                  <c:v>6</c:v>
                </c:pt>
                <c:pt idx="76">
                  <c:v>6.5</c:v>
                </c:pt>
                <c:pt idx="77">
                  <c:v>6.5</c:v>
                </c:pt>
                <c:pt idx="78">
                  <c:v>6</c:v>
                </c:pt>
                <c:pt idx="79">
                  <c:v>6</c:v>
                </c:pt>
                <c:pt idx="80">
                  <c:v>5.5</c:v>
                </c:pt>
                <c:pt idx="81">
                  <c:v>5.5</c:v>
                </c:pt>
                <c:pt idx="82">
                  <c:v>5</c:v>
                </c:pt>
                <c:pt idx="83">
                  <c:v>5</c:v>
                </c:pt>
                <c:pt idx="84">
                  <c:v>4.5</c:v>
                </c:pt>
                <c:pt idx="85">
                  <c:v>4.5</c:v>
                </c:pt>
                <c:pt idx="86">
                  <c:v>4</c:v>
                </c:pt>
                <c:pt idx="87">
                  <c:v>4</c:v>
                </c:pt>
                <c:pt idx="88">
                  <c:v>3.75</c:v>
                </c:pt>
                <c:pt idx="89">
                  <c:v>3.75</c:v>
                </c:pt>
                <c:pt idx="90">
                  <c:v>3.5</c:v>
                </c:pt>
                <c:pt idx="91">
                  <c:v>3.5</c:v>
                </c:pt>
                <c:pt idx="92">
                  <c:v>3</c:v>
                </c:pt>
                <c:pt idx="93">
                  <c:v>3</c:v>
                </c:pt>
                <c:pt idx="94">
                  <c:v>2.5</c:v>
                </c:pt>
                <c:pt idx="95">
                  <c:v>2.5</c:v>
                </c:pt>
                <c:pt idx="96">
                  <c:v>2</c:v>
                </c:pt>
                <c:pt idx="97">
                  <c:v>2</c:v>
                </c:pt>
                <c:pt idx="98">
                  <c:v>1.75</c:v>
                </c:pt>
                <c:pt idx="99">
                  <c:v>1.75</c:v>
                </c:pt>
                <c:pt idx="100">
                  <c:v>1.25</c:v>
                </c:pt>
                <c:pt idx="101">
                  <c:v>1.25</c:v>
                </c:pt>
                <c:pt idx="102">
                  <c:v>1</c:v>
                </c:pt>
                <c:pt idx="103">
                  <c:v>1</c:v>
                </c:pt>
                <c:pt idx="104">
                  <c:v>1.25</c:v>
                </c:pt>
                <c:pt idx="105">
                  <c:v>1.25</c:v>
                </c:pt>
                <c:pt idx="106">
                  <c:v>1.5</c:v>
                </c:pt>
                <c:pt idx="107">
                  <c:v>1.5</c:v>
                </c:pt>
                <c:pt idx="108">
                  <c:v>1.75</c:v>
                </c:pt>
                <c:pt idx="109">
                  <c:v>1.75</c:v>
                </c:pt>
                <c:pt idx="110">
                  <c:v>2</c:v>
                </c:pt>
                <c:pt idx="111">
                  <c:v>2</c:v>
                </c:pt>
                <c:pt idx="112">
                  <c:v>2.25</c:v>
                </c:pt>
                <c:pt idx="113">
                  <c:v>2.25</c:v>
                </c:pt>
                <c:pt idx="114">
                  <c:v>2.5</c:v>
                </c:pt>
                <c:pt idx="115">
                  <c:v>2.5</c:v>
                </c:pt>
                <c:pt idx="116">
                  <c:v>2.75</c:v>
                </c:pt>
                <c:pt idx="117">
                  <c:v>2.75</c:v>
                </c:pt>
                <c:pt idx="118">
                  <c:v>3</c:v>
                </c:pt>
                <c:pt idx="119">
                  <c:v>3</c:v>
                </c:pt>
                <c:pt idx="120">
                  <c:v>3.25</c:v>
                </c:pt>
                <c:pt idx="121">
                  <c:v>3.25</c:v>
                </c:pt>
                <c:pt idx="122">
                  <c:v>3.5</c:v>
                </c:pt>
                <c:pt idx="123">
                  <c:v>3.5</c:v>
                </c:pt>
                <c:pt idx="124">
                  <c:v>3.75</c:v>
                </c:pt>
                <c:pt idx="125">
                  <c:v>3.75</c:v>
                </c:pt>
                <c:pt idx="126">
                  <c:v>4</c:v>
                </c:pt>
                <c:pt idx="127">
                  <c:v>4</c:v>
                </c:pt>
                <c:pt idx="128">
                  <c:v>4.25</c:v>
                </c:pt>
                <c:pt idx="129">
                  <c:v>4.25</c:v>
                </c:pt>
                <c:pt idx="130">
                  <c:v>4.5</c:v>
                </c:pt>
                <c:pt idx="131">
                  <c:v>4.5</c:v>
                </c:pt>
                <c:pt idx="132">
                  <c:v>4.75</c:v>
                </c:pt>
                <c:pt idx="133">
                  <c:v>4.75</c:v>
                </c:pt>
                <c:pt idx="134">
                  <c:v>5</c:v>
                </c:pt>
                <c:pt idx="135">
                  <c:v>5</c:v>
                </c:pt>
                <c:pt idx="136">
                  <c:v>5.25</c:v>
                </c:pt>
                <c:pt idx="137">
                  <c:v>5.25</c:v>
                </c:pt>
                <c:pt idx="138">
                  <c:v>4.75</c:v>
                </c:pt>
                <c:pt idx="139">
                  <c:v>4.75</c:v>
                </c:pt>
                <c:pt idx="140">
                  <c:v>4.5</c:v>
                </c:pt>
                <c:pt idx="141">
                  <c:v>4.5</c:v>
                </c:pt>
                <c:pt idx="142">
                  <c:v>4.25</c:v>
                </c:pt>
                <c:pt idx="143">
                  <c:v>4.25</c:v>
                </c:pt>
                <c:pt idx="144">
                  <c:v>3.5</c:v>
                </c:pt>
                <c:pt idx="145">
                  <c:v>3.5</c:v>
                </c:pt>
                <c:pt idx="146">
                  <c:v>3</c:v>
                </c:pt>
                <c:pt idx="147">
                  <c:v>3</c:v>
                </c:pt>
                <c:pt idx="148">
                  <c:v>2.25</c:v>
                </c:pt>
                <c:pt idx="149">
                  <c:v>2.25</c:v>
                </c:pt>
                <c:pt idx="150">
                  <c:v>2</c:v>
                </c:pt>
                <c:pt idx="151">
                  <c:v>2</c:v>
                </c:pt>
                <c:pt idx="152">
                  <c:v>1.5</c:v>
                </c:pt>
                <c:pt idx="153">
                  <c:v>1.5</c:v>
                </c:pt>
                <c:pt idx="154">
                  <c:v>1</c:v>
                </c:pt>
                <c:pt idx="155">
                  <c:v>1</c:v>
                </c:pt>
                <c:pt idx="156">
                  <c:v>#N/A</c:v>
                </c:pt>
                <c:pt idx="157">
                  <c:v>#N/A</c:v>
                </c:pt>
                <c:pt idx="158">
                  <c:v>#N/A</c:v>
                </c:pt>
                <c:pt idx="159">
                  <c:v>#N/A</c:v>
                </c:pt>
                <c:pt idx="160">
                  <c:v>#N/A</c:v>
                </c:pt>
                <c:pt idx="161">
                  <c:v>#N/A</c:v>
                </c:pt>
                <c:pt idx="162">
                  <c:v>#N/A</c:v>
                </c:pt>
                <c:pt idx="163">
                  <c:v>#N/A</c:v>
                </c:pt>
                <c:pt idx="164">
                  <c:v>#N/A</c:v>
                </c:pt>
                <c:pt idx="165">
                  <c:v>#N/A</c:v>
                </c:pt>
                <c:pt idx="166">
                  <c:v>#N/A</c:v>
                </c:pt>
                <c:pt idx="167">
                  <c:v>#N/A</c:v>
                </c:pt>
                <c:pt idx="168">
                  <c:v>#N/A</c:v>
                </c:pt>
                <c:pt idx="169">
                  <c:v>#N/A</c:v>
                </c:pt>
                <c:pt idx="170">
                  <c:v>#N/A</c:v>
                </c:pt>
                <c:pt idx="171">
                  <c:v>#N/A</c:v>
                </c:pt>
                <c:pt idx="172">
                  <c:v>#N/A</c:v>
                </c:pt>
                <c:pt idx="173">
                  <c:v>#N/A</c:v>
                </c:pt>
                <c:pt idx="174">
                  <c:v>#N/A</c:v>
                </c:pt>
                <c:pt idx="175">
                  <c:v>#N/A</c:v>
                </c:pt>
                <c:pt idx="176">
                  <c:v>#N/A</c:v>
                </c:pt>
                <c:pt idx="177">
                  <c:v>#N/A</c:v>
                </c:pt>
                <c:pt idx="178">
                  <c:v>#N/A</c:v>
                </c:pt>
                <c:pt idx="179">
                  <c:v>#N/A</c:v>
                </c:pt>
                <c:pt idx="180">
                  <c:v>#N/A</c:v>
                </c:pt>
                <c:pt idx="181">
                  <c:v>#N/A</c:v>
                </c:pt>
                <c:pt idx="182">
                  <c:v>#N/A</c:v>
                </c:pt>
                <c:pt idx="183">
                  <c:v>#N/A</c:v>
                </c:pt>
                <c:pt idx="184">
                  <c:v>#N/A</c:v>
                </c:pt>
                <c:pt idx="185">
                  <c:v>#N/A</c:v>
                </c:pt>
                <c:pt idx="186">
                  <c:v>#N/A</c:v>
                </c:pt>
                <c:pt idx="187">
                  <c:v>#N/A</c:v>
                </c:pt>
                <c:pt idx="188">
                  <c:v>#N/A</c:v>
                </c:pt>
                <c:pt idx="189">
                  <c:v>#N/A</c:v>
                </c:pt>
                <c:pt idx="190">
                  <c:v>#N/A</c:v>
                </c:pt>
                <c:pt idx="191">
                  <c:v>#N/A</c:v>
                </c:pt>
                <c:pt idx="192">
                  <c:v>#N/A</c:v>
                </c:pt>
                <c:pt idx="193">
                  <c:v>#N/A</c:v>
                </c:pt>
                <c:pt idx="194">
                  <c:v>#N/A</c:v>
                </c:pt>
                <c:pt idx="195">
                  <c:v>#N/A</c:v>
                </c:pt>
                <c:pt idx="196">
                  <c:v>#N/A</c:v>
                </c:pt>
                <c:pt idx="197">
                  <c:v>#N/A</c:v>
                </c:pt>
                <c:pt idx="198">
                  <c:v>#N/A</c:v>
                </c:pt>
                <c:pt idx="199">
                  <c:v>#N/A</c:v>
                </c:pt>
                <c:pt idx="200">
                  <c:v>#N/A</c:v>
                </c:pt>
                <c:pt idx="201">
                  <c:v>#N/A</c:v>
                </c:pt>
                <c:pt idx="202">
                  <c:v>#N/A</c:v>
                </c:pt>
                <c:pt idx="203">
                  <c:v>#N/A</c:v>
                </c:pt>
                <c:pt idx="204">
                  <c:v>#N/A</c:v>
                </c:pt>
                <c:pt idx="205">
                  <c:v>#N/A</c:v>
                </c:pt>
              </c:numCache>
            </c:numRef>
          </c:val>
          <c:smooth val="0"/>
          <c:extLst>
            <c:ext xmlns:c16="http://schemas.microsoft.com/office/drawing/2014/chart" uri="{C3380CC4-5D6E-409C-BE32-E72D297353CC}">
              <c16:uniqueId val="{00000000-856C-4F6B-A600-D4F84B21E4D4}"/>
            </c:ext>
          </c:extLst>
        </c:ser>
        <c:ser>
          <c:idx val="1"/>
          <c:order val="1"/>
          <c:tx>
            <c:strRef>
              <c:f>Sheet1!$C$1</c:f>
              <c:strCache>
                <c:ptCount val="1"/>
                <c:pt idx="0">
                  <c:v>Upper Bound of Range</c:v>
                </c:pt>
              </c:strCache>
            </c:strRef>
          </c:tx>
          <c:spPr>
            <a:ln w="50800" cap="rnd">
              <a:solidFill>
                <a:srgbClr val="33CC33"/>
              </a:solidFill>
              <a:round/>
            </a:ln>
            <a:effectLst/>
          </c:spPr>
          <c:marker>
            <c:symbol val="none"/>
          </c:marker>
          <c:cat>
            <c:numRef>
              <c:f>Sheet1!$A$2:$A$207</c:f>
              <c:numCache>
                <c:formatCode>m/d/yyyy</c:formatCode>
                <c:ptCount val="206"/>
                <c:pt idx="0">
                  <c:v>32874</c:v>
                </c:pt>
                <c:pt idx="1">
                  <c:v>33066</c:v>
                </c:pt>
                <c:pt idx="2">
                  <c:v>33067</c:v>
                </c:pt>
                <c:pt idx="3">
                  <c:v>33174</c:v>
                </c:pt>
                <c:pt idx="4">
                  <c:v>33175</c:v>
                </c:pt>
                <c:pt idx="5">
                  <c:v>33190</c:v>
                </c:pt>
                <c:pt idx="6">
                  <c:v>33191</c:v>
                </c:pt>
                <c:pt idx="7">
                  <c:v>33213</c:v>
                </c:pt>
                <c:pt idx="8">
                  <c:v>33214</c:v>
                </c:pt>
                <c:pt idx="9">
                  <c:v>33225</c:v>
                </c:pt>
                <c:pt idx="10">
                  <c:v>33226</c:v>
                </c:pt>
                <c:pt idx="11">
                  <c:v>33245</c:v>
                </c:pt>
                <c:pt idx="12">
                  <c:v>33246</c:v>
                </c:pt>
                <c:pt idx="13">
                  <c:v>33269</c:v>
                </c:pt>
                <c:pt idx="14">
                  <c:v>33270</c:v>
                </c:pt>
                <c:pt idx="15">
                  <c:v>33304</c:v>
                </c:pt>
                <c:pt idx="16">
                  <c:v>33305</c:v>
                </c:pt>
                <c:pt idx="17">
                  <c:v>33357</c:v>
                </c:pt>
                <c:pt idx="18">
                  <c:v>33358</c:v>
                </c:pt>
                <c:pt idx="19">
                  <c:v>33455</c:v>
                </c:pt>
                <c:pt idx="20">
                  <c:v>33456</c:v>
                </c:pt>
                <c:pt idx="21">
                  <c:v>33493</c:v>
                </c:pt>
                <c:pt idx="22">
                  <c:v>33494</c:v>
                </c:pt>
                <c:pt idx="23">
                  <c:v>33520</c:v>
                </c:pt>
                <c:pt idx="24">
                  <c:v>33521</c:v>
                </c:pt>
                <c:pt idx="25">
                  <c:v>33547</c:v>
                </c:pt>
                <c:pt idx="26">
                  <c:v>33548</c:v>
                </c:pt>
                <c:pt idx="27">
                  <c:v>33582</c:v>
                </c:pt>
                <c:pt idx="28">
                  <c:v>33583</c:v>
                </c:pt>
                <c:pt idx="29">
                  <c:v>33591</c:v>
                </c:pt>
                <c:pt idx="30">
                  <c:v>33592</c:v>
                </c:pt>
                <c:pt idx="31">
                  <c:v>33702</c:v>
                </c:pt>
                <c:pt idx="32">
                  <c:v>33703</c:v>
                </c:pt>
                <c:pt idx="33">
                  <c:v>33786</c:v>
                </c:pt>
                <c:pt idx="34">
                  <c:v>33787</c:v>
                </c:pt>
                <c:pt idx="35">
                  <c:v>33850</c:v>
                </c:pt>
                <c:pt idx="36">
                  <c:v>33851</c:v>
                </c:pt>
                <c:pt idx="37">
                  <c:v>34368</c:v>
                </c:pt>
                <c:pt idx="38">
                  <c:v>34369</c:v>
                </c:pt>
                <c:pt idx="39">
                  <c:v>34414</c:v>
                </c:pt>
                <c:pt idx="40">
                  <c:v>34415</c:v>
                </c:pt>
                <c:pt idx="41">
                  <c:v>34441</c:v>
                </c:pt>
                <c:pt idx="42">
                  <c:v>34442</c:v>
                </c:pt>
                <c:pt idx="43">
                  <c:v>34470</c:v>
                </c:pt>
                <c:pt idx="44">
                  <c:v>34471</c:v>
                </c:pt>
                <c:pt idx="45">
                  <c:v>34561</c:v>
                </c:pt>
                <c:pt idx="46">
                  <c:v>34562</c:v>
                </c:pt>
                <c:pt idx="47">
                  <c:v>34652</c:v>
                </c:pt>
                <c:pt idx="48">
                  <c:v>34653</c:v>
                </c:pt>
                <c:pt idx="49">
                  <c:v>34730</c:v>
                </c:pt>
                <c:pt idx="50">
                  <c:v>34731</c:v>
                </c:pt>
                <c:pt idx="51">
                  <c:v>34885</c:v>
                </c:pt>
                <c:pt idx="52">
                  <c:v>34886</c:v>
                </c:pt>
                <c:pt idx="53">
                  <c:v>35051</c:v>
                </c:pt>
                <c:pt idx="54">
                  <c:v>35052</c:v>
                </c:pt>
                <c:pt idx="55">
                  <c:v>35094</c:v>
                </c:pt>
                <c:pt idx="56">
                  <c:v>35095</c:v>
                </c:pt>
                <c:pt idx="57">
                  <c:v>35513</c:v>
                </c:pt>
                <c:pt idx="58">
                  <c:v>35514</c:v>
                </c:pt>
                <c:pt idx="59">
                  <c:v>36066</c:v>
                </c:pt>
                <c:pt idx="60">
                  <c:v>36067</c:v>
                </c:pt>
                <c:pt idx="61">
                  <c:v>36082</c:v>
                </c:pt>
                <c:pt idx="62">
                  <c:v>36083</c:v>
                </c:pt>
                <c:pt idx="63">
                  <c:v>36115</c:v>
                </c:pt>
                <c:pt idx="64">
                  <c:v>36116</c:v>
                </c:pt>
                <c:pt idx="65">
                  <c:v>36340</c:v>
                </c:pt>
                <c:pt idx="66">
                  <c:v>36341</c:v>
                </c:pt>
                <c:pt idx="67">
                  <c:v>36395</c:v>
                </c:pt>
                <c:pt idx="68">
                  <c:v>36396</c:v>
                </c:pt>
                <c:pt idx="69">
                  <c:v>36479</c:v>
                </c:pt>
                <c:pt idx="70">
                  <c:v>36480</c:v>
                </c:pt>
                <c:pt idx="71">
                  <c:v>36557</c:v>
                </c:pt>
                <c:pt idx="72">
                  <c:v>36558</c:v>
                </c:pt>
                <c:pt idx="73">
                  <c:v>36605</c:v>
                </c:pt>
                <c:pt idx="74">
                  <c:v>36606</c:v>
                </c:pt>
                <c:pt idx="75">
                  <c:v>36661</c:v>
                </c:pt>
                <c:pt idx="76">
                  <c:v>36662</c:v>
                </c:pt>
                <c:pt idx="77">
                  <c:v>36893</c:v>
                </c:pt>
                <c:pt idx="78">
                  <c:v>36894</c:v>
                </c:pt>
                <c:pt idx="79">
                  <c:v>36921</c:v>
                </c:pt>
                <c:pt idx="80">
                  <c:v>36922</c:v>
                </c:pt>
                <c:pt idx="81">
                  <c:v>36969</c:v>
                </c:pt>
                <c:pt idx="82">
                  <c:v>36970</c:v>
                </c:pt>
                <c:pt idx="83">
                  <c:v>36998</c:v>
                </c:pt>
                <c:pt idx="84">
                  <c:v>36999</c:v>
                </c:pt>
                <c:pt idx="85">
                  <c:v>37025</c:v>
                </c:pt>
                <c:pt idx="86">
                  <c:v>37026</c:v>
                </c:pt>
                <c:pt idx="87">
                  <c:v>37068</c:v>
                </c:pt>
                <c:pt idx="88">
                  <c:v>37069</c:v>
                </c:pt>
                <c:pt idx="89">
                  <c:v>37123</c:v>
                </c:pt>
                <c:pt idx="90">
                  <c:v>37124</c:v>
                </c:pt>
                <c:pt idx="91">
                  <c:v>37150</c:v>
                </c:pt>
                <c:pt idx="92">
                  <c:v>37151</c:v>
                </c:pt>
                <c:pt idx="93">
                  <c:v>37165</c:v>
                </c:pt>
                <c:pt idx="94">
                  <c:v>37166</c:v>
                </c:pt>
                <c:pt idx="95">
                  <c:v>37200</c:v>
                </c:pt>
                <c:pt idx="96">
                  <c:v>37201</c:v>
                </c:pt>
                <c:pt idx="97">
                  <c:v>37235</c:v>
                </c:pt>
                <c:pt idx="98">
                  <c:v>37236</c:v>
                </c:pt>
                <c:pt idx="99">
                  <c:v>37565</c:v>
                </c:pt>
                <c:pt idx="100">
                  <c:v>37566</c:v>
                </c:pt>
                <c:pt idx="101">
                  <c:v>37796</c:v>
                </c:pt>
                <c:pt idx="102">
                  <c:v>37797</c:v>
                </c:pt>
                <c:pt idx="103">
                  <c:v>38167</c:v>
                </c:pt>
                <c:pt idx="104">
                  <c:v>38168</c:v>
                </c:pt>
                <c:pt idx="105">
                  <c:v>38208</c:v>
                </c:pt>
                <c:pt idx="106">
                  <c:v>38209</c:v>
                </c:pt>
                <c:pt idx="107">
                  <c:v>38250</c:v>
                </c:pt>
                <c:pt idx="108">
                  <c:v>38251</c:v>
                </c:pt>
                <c:pt idx="109">
                  <c:v>38300</c:v>
                </c:pt>
                <c:pt idx="110">
                  <c:v>38301</c:v>
                </c:pt>
                <c:pt idx="111">
                  <c:v>38334</c:v>
                </c:pt>
                <c:pt idx="112">
                  <c:v>38335</c:v>
                </c:pt>
                <c:pt idx="113">
                  <c:v>38384</c:v>
                </c:pt>
                <c:pt idx="114">
                  <c:v>38385</c:v>
                </c:pt>
                <c:pt idx="115">
                  <c:v>38432</c:v>
                </c:pt>
                <c:pt idx="116">
                  <c:v>38433</c:v>
                </c:pt>
                <c:pt idx="117">
                  <c:v>38474</c:v>
                </c:pt>
                <c:pt idx="118">
                  <c:v>38475</c:v>
                </c:pt>
                <c:pt idx="119">
                  <c:v>38532</c:v>
                </c:pt>
                <c:pt idx="120">
                  <c:v>38533</c:v>
                </c:pt>
                <c:pt idx="121">
                  <c:v>38572</c:v>
                </c:pt>
                <c:pt idx="122">
                  <c:v>38573</c:v>
                </c:pt>
                <c:pt idx="123">
                  <c:v>38614</c:v>
                </c:pt>
                <c:pt idx="124">
                  <c:v>38615</c:v>
                </c:pt>
                <c:pt idx="125">
                  <c:v>38656</c:v>
                </c:pt>
                <c:pt idx="126">
                  <c:v>38657</c:v>
                </c:pt>
                <c:pt idx="127">
                  <c:v>38698</c:v>
                </c:pt>
                <c:pt idx="128">
                  <c:v>38699</c:v>
                </c:pt>
                <c:pt idx="129">
                  <c:v>38747</c:v>
                </c:pt>
                <c:pt idx="130">
                  <c:v>38748</c:v>
                </c:pt>
                <c:pt idx="131">
                  <c:v>38803</c:v>
                </c:pt>
                <c:pt idx="132">
                  <c:v>38804</c:v>
                </c:pt>
                <c:pt idx="133">
                  <c:v>38846</c:v>
                </c:pt>
                <c:pt idx="134">
                  <c:v>38847</c:v>
                </c:pt>
                <c:pt idx="135">
                  <c:v>38896</c:v>
                </c:pt>
                <c:pt idx="136">
                  <c:v>38897</c:v>
                </c:pt>
                <c:pt idx="137">
                  <c:v>39342</c:v>
                </c:pt>
                <c:pt idx="138">
                  <c:v>39343</c:v>
                </c:pt>
                <c:pt idx="139">
                  <c:v>39385</c:v>
                </c:pt>
                <c:pt idx="140">
                  <c:v>39386</c:v>
                </c:pt>
                <c:pt idx="141">
                  <c:v>39426</c:v>
                </c:pt>
                <c:pt idx="142">
                  <c:v>39427</c:v>
                </c:pt>
                <c:pt idx="143">
                  <c:v>39468</c:v>
                </c:pt>
                <c:pt idx="144">
                  <c:v>39469</c:v>
                </c:pt>
                <c:pt idx="145">
                  <c:v>39476</c:v>
                </c:pt>
                <c:pt idx="146">
                  <c:v>39477</c:v>
                </c:pt>
                <c:pt idx="147">
                  <c:v>39524</c:v>
                </c:pt>
                <c:pt idx="148">
                  <c:v>39525</c:v>
                </c:pt>
                <c:pt idx="149">
                  <c:v>39567</c:v>
                </c:pt>
                <c:pt idx="150">
                  <c:v>39568</c:v>
                </c:pt>
                <c:pt idx="151">
                  <c:v>39728</c:v>
                </c:pt>
                <c:pt idx="152">
                  <c:v>39729</c:v>
                </c:pt>
                <c:pt idx="153">
                  <c:v>39749</c:v>
                </c:pt>
                <c:pt idx="154">
                  <c:v>39750</c:v>
                </c:pt>
                <c:pt idx="155">
                  <c:v>39797</c:v>
                </c:pt>
                <c:pt idx="156">
                  <c:v>39798</c:v>
                </c:pt>
                <c:pt idx="157">
                  <c:v>42353</c:v>
                </c:pt>
                <c:pt idx="158">
                  <c:v>42354</c:v>
                </c:pt>
                <c:pt idx="159">
                  <c:v>42717</c:v>
                </c:pt>
                <c:pt idx="160">
                  <c:v>42718</c:v>
                </c:pt>
                <c:pt idx="161">
                  <c:v>42808</c:v>
                </c:pt>
                <c:pt idx="162">
                  <c:v>42809</c:v>
                </c:pt>
                <c:pt idx="163">
                  <c:v>42899</c:v>
                </c:pt>
                <c:pt idx="164">
                  <c:v>42900</c:v>
                </c:pt>
                <c:pt idx="165">
                  <c:v>43081</c:v>
                </c:pt>
                <c:pt idx="166">
                  <c:v>43082</c:v>
                </c:pt>
                <c:pt idx="167">
                  <c:v>43179</c:v>
                </c:pt>
                <c:pt idx="168">
                  <c:v>43180</c:v>
                </c:pt>
                <c:pt idx="169">
                  <c:v>43263</c:v>
                </c:pt>
                <c:pt idx="170">
                  <c:v>43264</c:v>
                </c:pt>
                <c:pt idx="171">
                  <c:v>43368</c:v>
                </c:pt>
                <c:pt idx="172">
                  <c:v>43369</c:v>
                </c:pt>
                <c:pt idx="173">
                  <c:v>43452</c:v>
                </c:pt>
                <c:pt idx="174">
                  <c:v>43453</c:v>
                </c:pt>
                <c:pt idx="175">
                  <c:v>43676</c:v>
                </c:pt>
                <c:pt idx="176">
                  <c:v>43677</c:v>
                </c:pt>
                <c:pt idx="177">
                  <c:v>43725</c:v>
                </c:pt>
                <c:pt idx="178">
                  <c:v>43726</c:v>
                </c:pt>
                <c:pt idx="179">
                  <c:v>43767</c:v>
                </c:pt>
                <c:pt idx="180">
                  <c:v>43768</c:v>
                </c:pt>
                <c:pt idx="181">
                  <c:v>43892</c:v>
                </c:pt>
                <c:pt idx="182">
                  <c:v>43893</c:v>
                </c:pt>
                <c:pt idx="183">
                  <c:v>43904</c:v>
                </c:pt>
                <c:pt idx="184">
                  <c:v>43905</c:v>
                </c:pt>
                <c:pt idx="185">
                  <c:v>44635</c:v>
                </c:pt>
                <c:pt idx="186">
                  <c:v>44636</c:v>
                </c:pt>
                <c:pt idx="187">
                  <c:v>44684</c:v>
                </c:pt>
                <c:pt idx="188">
                  <c:v>44685</c:v>
                </c:pt>
                <c:pt idx="189">
                  <c:v>44726</c:v>
                </c:pt>
                <c:pt idx="190">
                  <c:v>44727</c:v>
                </c:pt>
                <c:pt idx="191">
                  <c:v>44768</c:v>
                </c:pt>
                <c:pt idx="192">
                  <c:v>44769</c:v>
                </c:pt>
                <c:pt idx="193">
                  <c:v>44824</c:v>
                </c:pt>
                <c:pt idx="194">
                  <c:v>44825</c:v>
                </c:pt>
                <c:pt idx="195">
                  <c:v>44866</c:v>
                </c:pt>
                <c:pt idx="196">
                  <c:v>44867</c:v>
                </c:pt>
                <c:pt idx="197">
                  <c:v>44908</c:v>
                </c:pt>
                <c:pt idx="198">
                  <c:v>44909</c:v>
                </c:pt>
                <c:pt idx="199">
                  <c:v>44957</c:v>
                </c:pt>
                <c:pt idx="200">
                  <c:v>44958</c:v>
                </c:pt>
                <c:pt idx="201">
                  <c:v>45007</c:v>
                </c:pt>
                <c:pt idx="202">
                  <c:v>45008</c:v>
                </c:pt>
                <c:pt idx="203">
                  <c:v>45048</c:v>
                </c:pt>
                <c:pt idx="204">
                  <c:v>45050</c:v>
                </c:pt>
                <c:pt idx="205">
                  <c:v>45065</c:v>
                </c:pt>
              </c:numCache>
            </c:numRef>
          </c:cat>
          <c:val>
            <c:numRef>
              <c:f>Sheet1!$C$2:$C$207</c:f>
              <c:numCache>
                <c:formatCode>General</c:formatCode>
                <c:ptCount val="206"/>
                <c:pt idx="0">
                  <c:v>#N/A</c:v>
                </c:pt>
                <c:pt idx="1">
                  <c:v>#N/A</c:v>
                </c:pt>
                <c:pt idx="2">
                  <c:v>#N/A</c:v>
                </c:pt>
                <c:pt idx="3">
                  <c:v>#N/A</c:v>
                </c:pt>
                <c:pt idx="4">
                  <c:v>#N/A</c:v>
                </c:pt>
                <c:pt idx="5">
                  <c:v>#N/A</c:v>
                </c:pt>
                <c:pt idx="6">
                  <c:v>#N/A</c:v>
                </c:pt>
                <c:pt idx="7">
                  <c:v>#N/A</c:v>
                </c:pt>
                <c:pt idx="8">
                  <c:v>#N/A</c:v>
                </c:pt>
                <c:pt idx="9">
                  <c:v>#N/A</c:v>
                </c:pt>
                <c:pt idx="10">
                  <c:v>#N/A</c:v>
                </c:pt>
                <c:pt idx="11">
                  <c:v>#N/A</c:v>
                </c:pt>
                <c:pt idx="12">
                  <c:v>#N/A</c:v>
                </c:pt>
                <c:pt idx="13">
                  <c:v>#N/A</c:v>
                </c:pt>
                <c:pt idx="14">
                  <c:v>#N/A</c:v>
                </c:pt>
                <c:pt idx="15">
                  <c:v>#N/A</c:v>
                </c:pt>
                <c:pt idx="16">
                  <c:v>#N/A</c:v>
                </c:pt>
                <c:pt idx="17">
                  <c:v>#N/A</c:v>
                </c:pt>
                <c:pt idx="18">
                  <c:v>#N/A</c:v>
                </c:pt>
                <c:pt idx="19">
                  <c:v>#N/A</c:v>
                </c:pt>
                <c:pt idx="20">
                  <c:v>#N/A</c:v>
                </c:pt>
                <c:pt idx="21">
                  <c:v>#N/A</c:v>
                </c:pt>
                <c:pt idx="22">
                  <c:v>#N/A</c:v>
                </c:pt>
                <c:pt idx="23">
                  <c:v>#N/A</c:v>
                </c:pt>
                <c:pt idx="24">
                  <c:v>#N/A</c:v>
                </c:pt>
                <c:pt idx="25">
                  <c:v>#N/A</c:v>
                </c:pt>
                <c:pt idx="26">
                  <c:v>#N/A</c:v>
                </c:pt>
                <c:pt idx="27">
                  <c:v>#N/A</c:v>
                </c:pt>
                <c:pt idx="28">
                  <c:v>#N/A</c:v>
                </c:pt>
                <c:pt idx="29">
                  <c:v>#N/A</c:v>
                </c:pt>
                <c:pt idx="30">
                  <c:v>#N/A</c:v>
                </c:pt>
                <c:pt idx="31">
                  <c:v>#N/A</c:v>
                </c:pt>
                <c:pt idx="32">
                  <c:v>#N/A</c:v>
                </c:pt>
                <c:pt idx="33">
                  <c:v>#N/A</c:v>
                </c:pt>
                <c:pt idx="34">
                  <c:v>#N/A</c:v>
                </c:pt>
                <c:pt idx="35">
                  <c:v>#N/A</c:v>
                </c:pt>
                <c:pt idx="36">
                  <c:v>#N/A</c:v>
                </c:pt>
                <c:pt idx="37">
                  <c:v>#N/A</c:v>
                </c:pt>
                <c:pt idx="38">
                  <c:v>#N/A</c:v>
                </c:pt>
                <c:pt idx="39">
                  <c:v>#N/A</c:v>
                </c:pt>
                <c:pt idx="40">
                  <c:v>#N/A</c:v>
                </c:pt>
                <c:pt idx="41">
                  <c:v>#N/A</c:v>
                </c:pt>
                <c:pt idx="42">
                  <c:v>#N/A</c:v>
                </c:pt>
                <c:pt idx="43">
                  <c:v>#N/A</c:v>
                </c:pt>
                <c:pt idx="44">
                  <c:v>#N/A</c:v>
                </c:pt>
                <c:pt idx="45">
                  <c:v>#N/A</c:v>
                </c:pt>
                <c:pt idx="46">
                  <c:v>#N/A</c:v>
                </c:pt>
                <c:pt idx="47">
                  <c:v>#N/A</c:v>
                </c:pt>
                <c:pt idx="48">
                  <c:v>#N/A</c:v>
                </c:pt>
                <c:pt idx="49">
                  <c:v>#N/A</c:v>
                </c:pt>
                <c:pt idx="50">
                  <c:v>#N/A</c:v>
                </c:pt>
                <c:pt idx="51">
                  <c:v>#N/A</c:v>
                </c:pt>
                <c:pt idx="52">
                  <c:v>#N/A</c:v>
                </c:pt>
                <c:pt idx="53">
                  <c:v>#N/A</c:v>
                </c:pt>
                <c:pt idx="54">
                  <c:v>#N/A</c:v>
                </c:pt>
                <c:pt idx="55">
                  <c:v>#N/A</c:v>
                </c:pt>
                <c:pt idx="56">
                  <c:v>#N/A</c:v>
                </c:pt>
                <c:pt idx="57">
                  <c:v>#N/A</c:v>
                </c:pt>
                <c:pt idx="58">
                  <c:v>#N/A</c:v>
                </c:pt>
                <c:pt idx="59">
                  <c:v>#N/A</c:v>
                </c:pt>
                <c:pt idx="60">
                  <c:v>#N/A</c:v>
                </c:pt>
                <c:pt idx="61">
                  <c:v>#N/A</c:v>
                </c:pt>
                <c:pt idx="62">
                  <c:v>#N/A</c:v>
                </c:pt>
                <c:pt idx="63">
                  <c:v>#N/A</c:v>
                </c:pt>
                <c:pt idx="64">
                  <c:v>#N/A</c:v>
                </c:pt>
                <c:pt idx="65">
                  <c:v>#N/A</c:v>
                </c:pt>
                <c:pt idx="66">
                  <c:v>#N/A</c:v>
                </c:pt>
                <c:pt idx="67">
                  <c:v>#N/A</c:v>
                </c:pt>
                <c:pt idx="68">
                  <c:v>#N/A</c:v>
                </c:pt>
                <c:pt idx="69">
                  <c:v>#N/A</c:v>
                </c:pt>
                <c:pt idx="70">
                  <c:v>#N/A</c:v>
                </c:pt>
                <c:pt idx="71">
                  <c:v>#N/A</c:v>
                </c:pt>
                <c:pt idx="72">
                  <c:v>#N/A</c:v>
                </c:pt>
                <c:pt idx="73">
                  <c:v>#N/A</c:v>
                </c:pt>
                <c:pt idx="74">
                  <c:v>#N/A</c:v>
                </c:pt>
                <c:pt idx="75">
                  <c:v>#N/A</c:v>
                </c:pt>
                <c:pt idx="76">
                  <c:v>#N/A</c:v>
                </c:pt>
                <c:pt idx="77">
                  <c:v>#N/A</c:v>
                </c:pt>
                <c:pt idx="78">
                  <c:v>#N/A</c:v>
                </c:pt>
                <c:pt idx="79">
                  <c:v>#N/A</c:v>
                </c:pt>
                <c:pt idx="80">
                  <c:v>#N/A</c:v>
                </c:pt>
                <c:pt idx="81">
                  <c:v>#N/A</c:v>
                </c:pt>
                <c:pt idx="82">
                  <c:v>#N/A</c:v>
                </c:pt>
                <c:pt idx="83">
                  <c:v>#N/A</c:v>
                </c:pt>
                <c:pt idx="84">
                  <c:v>#N/A</c:v>
                </c:pt>
                <c:pt idx="85">
                  <c:v>#N/A</c:v>
                </c:pt>
                <c:pt idx="86">
                  <c:v>#N/A</c:v>
                </c:pt>
                <c:pt idx="87">
                  <c:v>#N/A</c:v>
                </c:pt>
                <c:pt idx="88">
                  <c:v>#N/A</c:v>
                </c:pt>
                <c:pt idx="89">
                  <c:v>#N/A</c:v>
                </c:pt>
                <c:pt idx="90">
                  <c:v>#N/A</c:v>
                </c:pt>
                <c:pt idx="91">
                  <c:v>#N/A</c:v>
                </c:pt>
                <c:pt idx="92">
                  <c:v>#N/A</c:v>
                </c:pt>
                <c:pt idx="93">
                  <c:v>#N/A</c:v>
                </c:pt>
                <c:pt idx="94">
                  <c:v>#N/A</c:v>
                </c:pt>
                <c:pt idx="95">
                  <c:v>#N/A</c:v>
                </c:pt>
                <c:pt idx="96">
                  <c:v>#N/A</c:v>
                </c:pt>
                <c:pt idx="97">
                  <c:v>#N/A</c:v>
                </c:pt>
                <c:pt idx="98">
                  <c:v>#N/A</c:v>
                </c:pt>
                <c:pt idx="99">
                  <c:v>#N/A</c:v>
                </c:pt>
                <c:pt idx="100">
                  <c:v>#N/A</c:v>
                </c:pt>
                <c:pt idx="101">
                  <c:v>#N/A</c:v>
                </c:pt>
                <c:pt idx="102">
                  <c:v>#N/A</c:v>
                </c:pt>
                <c:pt idx="103">
                  <c:v>#N/A</c:v>
                </c:pt>
                <c:pt idx="104">
                  <c:v>#N/A</c:v>
                </c:pt>
                <c:pt idx="105">
                  <c:v>#N/A</c:v>
                </c:pt>
                <c:pt idx="106">
                  <c:v>#N/A</c:v>
                </c:pt>
                <c:pt idx="107">
                  <c:v>#N/A</c:v>
                </c:pt>
                <c:pt idx="108">
                  <c:v>#N/A</c:v>
                </c:pt>
                <c:pt idx="109">
                  <c:v>#N/A</c:v>
                </c:pt>
                <c:pt idx="110">
                  <c:v>#N/A</c:v>
                </c:pt>
                <c:pt idx="111">
                  <c:v>#N/A</c:v>
                </c:pt>
                <c:pt idx="112">
                  <c:v>#N/A</c:v>
                </c:pt>
                <c:pt idx="113">
                  <c:v>#N/A</c:v>
                </c:pt>
                <c:pt idx="114">
                  <c:v>#N/A</c:v>
                </c:pt>
                <c:pt idx="115">
                  <c:v>#N/A</c:v>
                </c:pt>
                <c:pt idx="116">
                  <c:v>#N/A</c:v>
                </c:pt>
                <c:pt idx="117">
                  <c:v>#N/A</c:v>
                </c:pt>
                <c:pt idx="118">
                  <c:v>#N/A</c:v>
                </c:pt>
                <c:pt idx="119">
                  <c:v>#N/A</c:v>
                </c:pt>
                <c:pt idx="120">
                  <c:v>#N/A</c:v>
                </c:pt>
                <c:pt idx="121">
                  <c:v>#N/A</c:v>
                </c:pt>
                <c:pt idx="122">
                  <c:v>#N/A</c:v>
                </c:pt>
                <c:pt idx="123">
                  <c:v>#N/A</c:v>
                </c:pt>
                <c:pt idx="124">
                  <c:v>#N/A</c:v>
                </c:pt>
                <c:pt idx="125">
                  <c:v>#N/A</c:v>
                </c:pt>
                <c:pt idx="126">
                  <c:v>#N/A</c:v>
                </c:pt>
                <c:pt idx="127">
                  <c:v>#N/A</c:v>
                </c:pt>
                <c:pt idx="128">
                  <c:v>#N/A</c:v>
                </c:pt>
                <c:pt idx="129">
                  <c:v>#N/A</c:v>
                </c:pt>
                <c:pt idx="130">
                  <c:v>#N/A</c:v>
                </c:pt>
                <c:pt idx="131">
                  <c:v>#N/A</c:v>
                </c:pt>
                <c:pt idx="132">
                  <c:v>#N/A</c:v>
                </c:pt>
                <c:pt idx="133">
                  <c:v>#N/A</c:v>
                </c:pt>
                <c:pt idx="134">
                  <c:v>#N/A</c:v>
                </c:pt>
                <c:pt idx="135">
                  <c:v>#N/A</c:v>
                </c:pt>
                <c:pt idx="136">
                  <c:v>#N/A</c:v>
                </c:pt>
                <c:pt idx="137">
                  <c:v>#N/A</c:v>
                </c:pt>
                <c:pt idx="138">
                  <c:v>#N/A</c:v>
                </c:pt>
                <c:pt idx="139">
                  <c:v>#N/A</c:v>
                </c:pt>
                <c:pt idx="140">
                  <c:v>#N/A</c:v>
                </c:pt>
                <c:pt idx="141">
                  <c:v>#N/A</c:v>
                </c:pt>
                <c:pt idx="142">
                  <c:v>#N/A</c:v>
                </c:pt>
                <c:pt idx="143">
                  <c:v>#N/A</c:v>
                </c:pt>
                <c:pt idx="144">
                  <c:v>#N/A</c:v>
                </c:pt>
                <c:pt idx="145">
                  <c:v>#N/A</c:v>
                </c:pt>
                <c:pt idx="146">
                  <c:v>#N/A</c:v>
                </c:pt>
                <c:pt idx="147">
                  <c:v>#N/A</c:v>
                </c:pt>
                <c:pt idx="148">
                  <c:v>#N/A</c:v>
                </c:pt>
                <c:pt idx="149">
                  <c:v>#N/A</c:v>
                </c:pt>
                <c:pt idx="150">
                  <c:v>#N/A</c:v>
                </c:pt>
                <c:pt idx="151">
                  <c:v>#N/A</c:v>
                </c:pt>
                <c:pt idx="152">
                  <c:v>#N/A</c:v>
                </c:pt>
                <c:pt idx="153">
                  <c:v>#N/A</c:v>
                </c:pt>
                <c:pt idx="154">
                  <c:v>#N/A</c:v>
                </c:pt>
                <c:pt idx="155">
                  <c:v>1</c:v>
                </c:pt>
                <c:pt idx="156">
                  <c:v>0.25</c:v>
                </c:pt>
                <c:pt idx="157">
                  <c:v>0.25</c:v>
                </c:pt>
                <c:pt idx="158">
                  <c:v>0.5</c:v>
                </c:pt>
                <c:pt idx="159">
                  <c:v>0.5</c:v>
                </c:pt>
                <c:pt idx="160">
                  <c:v>0.75</c:v>
                </c:pt>
                <c:pt idx="161">
                  <c:v>0.75</c:v>
                </c:pt>
                <c:pt idx="162">
                  <c:v>1</c:v>
                </c:pt>
                <c:pt idx="163">
                  <c:v>1</c:v>
                </c:pt>
                <c:pt idx="164">
                  <c:v>1.25</c:v>
                </c:pt>
                <c:pt idx="165">
                  <c:v>1.25</c:v>
                </c:pt>
                <c:pt idx="166">
                  <c:v>1.5</c:v>
                </c:pt>
                <c:pt idx="167">
                  <c:v>1.5</c:v>
                </c:pt>
                <c:pt idx="168">
                  <c:v>1.75</c:v>
                </c:pt>
                <c:pt idx="169">
                  <c:v>1.75</c:v>
                </c:pt>
                <c:pt idx="170">
                  <c:v>2</c:v>
                </c:pt>
                <c:pt idx="171">
                  <c:v>2</c:v>
                </c:pt>
                <c:pt idx="172">
                  <c:v>2.25</c:v>
                </c:pt>
                <c:pt idx="173">
                  <c:v>2.25</c:v>
                </c:pt>
                <c:pt idx="174">
                  <c:v>2.5</c:v>
                </c:pt>
                <c:pt idx="175">
                  <c:v>2.5</c:v>
                </c:pt>
                <c:pt idx="176">
                  <c:v>2.25</c:v>
                </c:pt>
                <c:pt idx="177">
                  <c:v>2.25</c:v>
                </c:pt>
                <c:pt idx="178">
                  <c:v>2</c:v>
                </c:pt>
                <c:pt idx="179">
                  <c:v>2</c:v>
                </c:pt>
                <c:pt idx="180">
                  <c:v>1.75</c:v>
                </c:pt>
                <c:pt idx="181">
                  <c:v>1.75</c:v>
                </c:pt>
                <c:pt idx="182">
                  <c:v>1.25</c:v>
                </c:pt>
                <c:pt idx="183">
                  <c:v>1.25</c:v>
                </c:pt>
                <c:pt idx="184">
                  <c:v>0.25</c:v>
                </c:pt>
                <c:pt idx="185">
                  <c:v>0.25</c:v>
                </c:pt>
                <c:pt idx="186">
                  <c:v>0.5</c:v>
                </c:pt>
                <c:pt idx="187">
                  <c:v>0.5</c:v>
                </c:pt>
                <c:pt idx="188">
                  <c:v>1</c:v>
                </c:pt>
                <c:pt idx="189">
                  <c:v>1</c:v>
                </c:pt>
                <c:pt idx="190">
                  <c:v>1.75</c:v>
                </c:pt>
                <c:pt idx="191">
                  <c:v>1.75</c:v>
                </c:pt>
                <c:pt idx="192">
                  <c:v>2.5</c:v>
                </c:pt>
                <c:pt idx="193">
                  <c:v>2.5</c:v>
                </c:pt>
                <c:pt idx="194">
                  <c:v>3.25</c:v>
                </c:pt>
                <c:pt idx="195">
                  <c:v>3.25</c:v>
                </c:pt>
                <c:pt idx="196">
                  <c:v>4</c:v>
                </c:pt>
                <c:pt idx="197">
                  <c:v>4</c:v>
                </c:pt>
                <c:pt idx="198">
                  <c:v>4.5</c:v>
                </c:pt>
                <c:pt idx="199">
                  <c:v>4.5</c:v>
                </c:pt>
                <c:pt idx="200">
                  <c:v>4.75</c:v>
                </c:pt>
                <c:pt idx="201">
                  <c:v>4.75</c:v>
                </c:pt>
                <c:pt idx="202">
                  <c:v>5</c:v>
                </c:pt>
                <c:pt idx="203">
                  <c:v>5</c:v>
                </c:pt>
                <c:pt idx="204">
                  <c:v>5.25</c:v>
                </c:pt>
                <c:pt idx="205">
                  <c:v>5.25</c:v>
                </c:pt>
              </c:numCache>
            </c:numRef>
          </c:val>
          <c:smooth val="0"/>
          <c:extLst>
            <c:ext xmlns:c16="http://schemas.microsoft.com/office/drawing/2014/chart" uri="{C3380CC4-5D6E-409C-BE32-E72D297353CC}">
              <c16:uniqueId val="{00000001-856C-4F6B-A600-D4F84B21E4D4}"/>
            </c:ext>
          </c:extLst>
        </c:ser>
        <c:dLbls>
          <c:showLegendKey val="0"/>
          <c:showVal val="0"/>
          <c:showCatName val="0"/>
          <c:showSerName val="0"/>
          <c:showPercent val="0"/>
          <c:showBubbleSize val="0"/>
        </c:dLbls>
        <c:smooth val="0"/>
        <c:axId val="410835536"/>
        <c:axId val="537722896"/>
      </c:lineChart>
      <c:dateAx>
        <c:axId val="410835536"/>
        <c:scaling>
          <c:orientation val="minMax"/>
          <c:max val="45291"/>
        </c:scaling>
        <c:delete val="0"/>
        <c:axPos val="b"/>
        <c:minorGridlines>
          <c:spPr>
            <a:ln w="3175" cap="flat" cmpd="sng" algn="ctr">
              <a:solidFill>
                <a:schemeClr val="bg1">
                  <a:lumMod val="65000"/>
                </a:schemeClr>
              </a:solidFill>
              <a:round/>
            </a:ln>
            <a:effectLst/>
          </c:spPr>
        </c:minorGridlines>
        <c:numFmt formatCode="yyyy" sourceLinked="0"/>
        <c:majorTickMark val="cross"/>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crossAx val="537722896"/>
        <c:crosses val="autoZero"/>
        <c:auto val="1"/>
        <c:lblOffset val="100"/>
        <c:baseTimeUnit val="days"/>
        <c:majorUnit val="5"/>
        <c:majorTimeUnit val="years"/>
      </c:dateAx>
      <c:valAx>
        <c:axId val="537722896"/>
        <c:scaling>
          <c:orientation val="minMax"/>
        </c:scaling>
        <c:delete val="0"/>
        <c:axPos val="l"/>
        <c:minorGridlines>
          <c:spPr>
            <a:ln w="3175" cap="flat" cmpd="sng" algn="ctr">
              <a:solidFill>
                <a:schemeClr val="bg1">
                  <a:lumMod val="65000"/>
                </a:schemeClr>
              </a:solidFill>
              <a:round/>
            </a:ln>
            <a:effectLst/>
          </c:spPr>
        </c:minorGridlines>
        <c:numFmt formatCode="General" sourceLinked="1"/>
        <c:majorTickMark val="cross"/>
        <c:minorTickMark val="none"/>
        <c:tickLblPos val="nextTo"/>
        <c:spPr>
          <a:noFill/>
          <a:ln>
            <a:solidFill>
              <a:schemeClr val="tx1"/>
            </a:solid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crossAx val="410835536"/>
        <c:crossesAt val="32874"/>
        <c:crossBetween val="midCat"/>
        <c:majorUnit val="2"/>
        <c:minorUnit val="1"/>
      </c:valAx>
      <c:spPr>
        <a:noFill/>
        <a:ln w="6350">
          <a:solidFill>
            <a:schemeClr val="tx1"/>
          </a:solidFill>
        </a:ln>
        <a:effectLst/>
      </c:spPr>
    </c:plotArea>
    <c:legend>
      <c:legendPos val="b"/>
      <c:layout>
        <c:manualLayout>
          <c:xMode val="edge"/>
          <c:yMode val="edge"/>
          <c:x val="6.4147381033892517E-2"/>
          <c:y val="0.69249522709855071"/>
          <c:w val="0.25105297843204383"/>
          <c:h val="0.15701150243816422"/>
        </c:manualLayout>
      </c:layout>
      <c:overlay val="0"/>
      <c:spPr>
        <a:solidFill>
          <a:schemeClr val="bg1"/>
        </a:solidFill>
        <a:ln w="6350">
          <a:solidFill>
            <a:schemeClr val="tx1"/>
          </a:solidFill>
        </a:ln>
        <a:effectLst/>
      </c:spPr>
      <c:txPr>
        <a:bodyPr rot="0" spcFirstLastPara="1" vertOverflow="ellipsis" vert="horz" wrap="square" anchor="ctr" anchorCtr="1"/>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solidFill>
            <a:schemeClr val="tx1"/>
          </a:solidFill>
          <a:latin typeface="Franklin Gothic Book" panose="020B0503020102020204" pitchFamily="34" charset="0"/>
        </a:defRPr>
      </a:pPr>
      <a:endParaRPr lang="en-US"/>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ndard"/>
        <c:varyColors val="0"/>
        <c:ser>
          <c:idx val="0"/>
          <c:order val="0"/>
          <c:tx>
            <c:strRef>
              <c:f>Sheet1!$B$1</c:f>
              <c:strCache>
                <c:ptCount val="1"/>
                <c:pt idx="0">
                  <c:v>Real GDP (A191RO1Q156NBEA)</c:v>
                </c:pt>
              </c:strCache>
            </c:strRef>
          </c:tx>
          <c:spPr>
            <a:gradFill>
              <a:gsLst>
                <a:gs pos="59000">
                  <a:srgbClr val="FFFF00"/>
                </a:gs>
                <a:gs pos="44000">
                  <a:srgbClr val="00FF00"/>
                </a:gs>
                <a:gs pos="56000">
                  <a:srgbClr val="FFFF00"/>
                </a:gs>
                <a:gs pos="65000">
                  <a:srgbClr val="FF0000"/>
                </a:gs>
              </a:gsLst>
              <a:lin ang="5400000" scaled="1"/>
            </a:gradFill>
            <a:ln>
              <a:solidFill>
                <a:schemeClr val="tx1"/>
              </a:solidFill>
            </a:ln>
            <a:effectLst/>
          </c:spPr>
          <c:cat>
            <c:numRef>
              <c:f>Sheet1!$A$2:$A$254</c:f>
              <c:numCache>
                <c:formatCode>yyyy\-mm\-dd</c:formatCode>
                <c:ptCount val="253"/>
                <c:pt idx="0">
                  <c:v>21916</c:v>
                </c:pt>
                <c:pt idx="1">
                  <c:v>22007</c:v>
                </c:pt>
                <c:pt idx="2">
                  <c:v>22098</c:v>
                </c:pt>
                <c:pt idx="3">
                  <c:v>22190</c:v>
                </c:pt>
                <c:pt idx="4">
                  <c:v>22282</c:v>
                </c:pt>
                <c:pt idx="5">
                  <c:v>22372</c:v>
                </c:pt>
                <c:pt idx="6">
                  <c:v>22463</c:v>
                </c:pt>
                <c:pt idx="7">
                  <c:v>22555</c:v>
                </c:pt>
                <c:pt idx="8">
                  <c:v>22647</c:v>
                </c:pt>
                <c:pt idx="9">
                  <c:v>22737</c:v>
                </c:pt>
                <c:pt idx="10">
                  <c:v>22828</c:v>
                </c:pt>
                <c:pt idx="11">
                  <c:v>22920</c:v>
                </c:pt>
                <c:pt idx="12">
                  <c:v>23012</c:v>
                </c:pt>
                <c:pt idx="13">
                  <c:v>23102</c:v>
                </c:pt>
                <c:pt idx="14">
                  <c:v>23193</c:v>
                </c:pt>
                <c:pt idx="15">
                  <c:v>23285</c:v>
                </c:pt>
                <c:pt idx="16">
                  <c:v>23377</c:v>
                </c:pt>
                <c:pt idx="17">
                  <c:v>23468</c:v>
                </c:pt>
                <c:pt idx="18">
                  <c:v>23559</c:v>
                </c:pt>
                <c:pt idx="19">
                  <c:v>23651</c:v>
                </c:pt>
                <c:pt idx="20">
                  <c:v>23743</c:v>
                </c:pt>
                <c:pt idx="21">
                  <c:v>23833</c:v>
                </c:pt>
                <c:pt idx="22">
                  <c:v>23924</c:v>
                </c:pt>
                <c:pt idx="23">
                  <c:v>24016</c:v>
                </c:pt>
                <c:pt idx="24">
                  <c:v>24108</c:v>
                </c:pt>
                <c:pt idx="25">
                  <c:v>24198</c:v>
                </c:pt>
                <c:pt idx="26">
                  <c:v>24289</c:v>
                </c:pt>
                <c:pt idx="27">
                  <c:v>24381</c:v>
                </c:pt>
                <c:pt idx="28">
                  <c:v>24473</c:v>
                </c:pt>
                <c:pt idx="29">
                  <c:v>24563</c:v>
                </c:pt>
                <c:pt idx="30">
                  <c:v>24654</c:v>
                </c:pt>
                <c:pt idx="31">
                  <c:v>24746</c:v>
                </c:pt>
                <c:pt idx="32">
                  <c:v>24838</c:v>
                </c:pt>
                <c:pt idx="33">
                  <c:v>24929</c:v>
                </c:pt>
                <c:pt idx="34">
                  <c:v>25020</c:v>
                </c:pt>
                <c:pt idx="35">
                  <c:v>25112</c:v>
                </c:pt>
                <c:pt idx="36">
                  <c:v>25204</c:v>
                </c:pt>
                <c:pt idx="37">
                  <c:v>25294</c:v>
                </c:pt>
                <c:pt idx="38">
                  <c:v>25385</c:v>
                </c:pt>
                <c:pt idx="39">
                  <c:v>25477</c:v>
                </c:pt>
                <c:pt idx="40">
                  <c:v>25569</c:v>
                </c:pt>
                <c:pt idx="41">
                  <c:v>25659</c:v>
                </c:pt>
                <c:pt idx="42">
                  <c:v>25750</c:v>
                </c:pt>
                <c:pt idx="43">
                  <c:v>25842</c:v>
                </c:pt>
                <c:pt idx="44">
                  <c:v>25934</c:v>
                </c:pt>
                <c:pt idx="45">
                  <c:v>26024</c:v>
                </c:pt>
                <c:pt idx="46">
                  <c:v>26115</c:v>
                </c:pt>
                <c:pt idx="47">
                  <c:v>26207</c:v>
                </c:pt>
                <c:pt idx="48">
                  <c:v>26299</c:v>
                </c:pt>
                <c:pt idx="49">
                  <c:v>26390</c:v>
                </c:pt>
                <c:pt idx="50">
                  <c:v>26481</c:v>
                </c:pt>
                <c:pt idx="51">
                  <c:v>26573</c:v>
                </c:pt>
                <c:pt idx="52">
                  <c:v>26665</c:v>
                </c:pt>
                <c:pt idx="53">
                  <c:v>26755</c:v>
                </c:pt>
                <c:pt idx="54">
                  <c:v>26846</c:v>
                </c:pt>
                <c:pt idx="55">
                  <c:v>26938</c:v>
                </c:pt>
                <c:pt idx="56">
                  <c:v>27030</c:v>
                </c:pt>
                <c:pt idx="57">
                  <c:v>27120</c:v>
                </c:pt>
                <c:pt idx="58">
                  <c:v>27211</c:v>
                </c:pt>
                <c:pt idx="59">
                  <c:v>27303</c:v>
                </c:pt>
                <c:pt idx="60">
                  <c:v>27395</c:v>
                </c:pt>
                <c:pt idx="61">
                  <c:v>27485</c:v>
                </c:pt>
                <c:pt idx="62">
                  <c:v>27576</c:v>
                </c:pt>
                <c:pt idx="63">
                  <c:v>27668</c:v>
                </c:pt>
                <c:pt idx="64">
                  <c:v>27760</c:v>
                </c:pt>
                <c:pt idx="65">
                  <c:v>27851</c:v>
                </c:pt>
                <c:pt idx="66">
                  <c:v>27942</c:v>
                </c:pt>
                <c:pt idx="67">
                  <c:v>28034</c:v>
                </c:pt>
                <c:pt idx="68">
                  <c:v>28126</c:v>
                </c:pt>
                <c:pt idx="69">
                  <c:v>28216</c:v>
                </c:pt>
                <c:pt idx="70">
                  <c:v>28307</c:v>
                </c:pt>
                <c:pt idx="71">
                  <c:v>28399</c:v>
                </c:pt>
                <c:pt idx="72">
                  <c:v>28491</c:v>
                </c:pt>
                <c:pt idx="73">
                  <c:v>28581</c:v>
                </c:pt>
                <c:pt idx="74">
                  <c:v>28672</c:v>
                </c:pt>
                <c:pt idx="75">
                  <c:v>28764</c:v>
                </c:pt>
                <c:pt idx="76">
                  <c:v>28856</c:v>
                </c:pt>
                <c:pt idx="77">
                  <c:v>28946</c:v>
                </c:pt>
                <c:pt idx="78">
                  <c:v>29037</c:v>
                </c:pt>
                <c:pt idx="79">
                  <c:v>29129</c:v>
                </c:pt>
                <c:pt idx="80">
                  <c:v>29221</c:v>
                </c:pt>
                <c:pt idx="81">
                  <c:v>29312</c:v>
                </c:pt>
                <c:pt idx="82">
                  <c:v>29403</c:v>
                </c:pt>
                <c:pt idx="83">
                  <c:v>29495</c:v>
                </c:pt>
                <c:pt idx="84">
                  <c:v>29587</c:v>
                </c:pt>
                <c:pt idx="85">
                  <c:v>29677</c:v>
                </c:pt>
                <c:pt idx="86">
                  <c:v>29768</c:v>
                </c:pt>
                <c:pt idx="87">
                  <c:v>29860</c:v>
                </c:pt>
                <c:pt idx="88">
                  <c:v>29952</c:v>
                </c:pt>
                <c:pt idx="89">
                  <c:v>30042</c:v>
                </c:pt>
                <c:pt idx="90">
                  <c:v>30133</c:v>
                </c:pt>
                <c:pt idx="91">
                  <c:v>30225</c:v>
                </c:pt>
                <c:pt idx="92">
                  <c:v>30317</c:v>
                </c:pt>
                <c:pt idx="93">
                  <c:v>30407</c:v>
                </c:pt>
                <c:pt idx="94">
                  <c:v>30498</c:v>
                </c:pt>
                <c:pt idx="95">
                  <c:v>30590</c:v>
                </c:pt>
                <c:pt idx="96">
                  <c:v>30682</c:v>
                </c:pt>
                <c:pt idx="97">
                  <c:v>30773</c:v>
                </c:pt>
                <c:pt idx="98">
                  <c:v>30864</c:v>
                </c:pt>
                <c:pt idx="99">
                  <c:v>30956</c:v>
                </c:pt>
                <c:pt idx="100">
                  <c:v>31048</c:v>
                </c:pt>
                <c:pt idx="101">
                  <c:v>31138</c:v>
                </c:pt>
                <c:pt idx="102">
                  <c:v>31229</c:v>
                </c:pt>
                <c:pt idx="103">
                  <c:v>31321</c:v>
                </c:pt>
                <c:pt idx="104">
                  <c:v>31413</c:v>
                </c:pt>
                <c:pt idx="105">
                  <c:v>31503</c:v>
                </c:pt>
                <c:pt idx="106">
                  <c:v>31594</c:v>
                </c:pt>
                <c:pt idx="107">
                  <c:v>31686</c:v>
                </c:pt>
                <c:pt idx="108">
                  <c:v>31778</c:v>
                </c:pt>
                <c:pt idx="109">
                  <c:v>31868</c:v>
                </c:pt>
                <c:pt idx="110">
                  <c:v>31959</c:v>
                </c:pt>
                <c:pt idx="111">
                  <c:v>32051</c:v>
                </c:pt>
                <c:pt idx="112">
                  <c:v>32143</c:v>
                </c:pt>
                <c:pt idx="113">
                  <c:v>32234</c:v>
                </c:pt>
                <c:pt idx="114">
                  <c:v>32325</c:v>
                </c:pt>
                <c:pt idx="115">
                  <c:v>32417</c:v>
                </c:pt>
                <c:pt idx="116">
                  <c:v>32509</c:v>
                </c:pt>
                <c:pt idx="117">
                  <c:v>32599</c:v>
                </c:pt>
                <c:pt idx="118">
                  <c:v>32690</c:v>
                </c:pt>
                <c:pt idx="119">
                  <c:v>32782</c:v>
                </c:pt>
                <c:pt idx="120">
                  <c:v>32874</c:v>
                </c:pt>
                <c:pt idx="121">
                  <c:v>32964</c:v>
                </c:pt>
                <c:pt idx="122">
                  <c:v>33055</c:v>
                </c:pt>
                <c:pt idx="123">
                  <c:v>33147</c:v>
                </c:pt>
                <c:pt idx="124">
                  <c:v>33239</c:v>
                </c:pt>
                <c:pt idx="125">
                  <c:v>33329</c:v>
                </c:pt>
                <c:pt idx="126">
                  <c:v>33420</c:v>
                </c:pt>
                <c:pt idx="127">
                  <c:v>33512</c:v>
                </c:pt>
                <c:pt idx="128">
                  <c:v>33604</c:v>
                </c:pt>
                <c:pt idx="129">
                  <c:v>33695</c:v>
                </c:pt>
                <c:pt idx="130">
                  <c:v>33786</c:v>
                </c:pt>
                <c:pt idx="131">
                  <c:v>33878</c:v>
                </c:pt>
                <c:pt idx="132">
                  <c:v>33970</c:v>
                </c:pt>
                <c:pt idx="133">
                  <c:v>34060</c:v>
                </c:pt>
                <c:pt idx="134">
                  <c:v>34151</c:v>
                </c:pt>
                <c:pt idx="135">
                  <c:v>34243</c:v>
                </c:pt>
                <c:pt idx="136">
                  <c:v>34335</c:v>
                </c:pt>
                <c:pt idx="137">
                  <c:v>34425</c:v>
                </c:pt>
                <c:pt idx="138">
                  <c:v>34516</c:v>
                </c:pt>
                <c:pt idx="139">
                  <c:v>34608</c:v>
                </c:pt>
                <c:pt idx="140">
                  <c:v>34700</c:v>
                </c:pt>
                <c:pt idx="141">
                  <c:v>34790</c:v>
                </c:pt>
                <c:pt idx="142">
                  <c:v>34881</c:v>
                </c:pt>
                <c:pt idx="143">
                  <c:v>34973</c:v>
                </c:pt>
                <c:pt idx="144">
                  <c:v>35065</c:v>
                </c:pt>
                <c:pt idx="145">
                  <c:v>35156</c:v>
                </c:pt>
                <c:pt idx="146">
                  <c:v>35247</c:v>
                </c:pt>
                <c:pt idx="147">
                  <c:v>35339</c:v>
                </c:pt>
                <c:pt idx="148">
                  <c:v>35431</c:v>
                </c:pt>
                <c:pt idx="149">
                  <c:v>35521</c:v>
                </c:pt>
                <c:pt idx="150">
                  <c:v>35612</c:v>
                </c:pt>
                <c:pt idx="151">
                  <c:v>35704</c:v>
                </c:pt>
                <c:pt idx="152">
                  <c:v>35796</c:v>
                </c:pt>
                <c:pt idx="153">
                  <c:v>35886</c:v>
                </c:pt>
                <c:pt idx="154">
                  <c:v>35977</c:v>
                </c:pt>
                <c:pt idx="155">
                  <c:v>36069</c:v>
                </c:pt>
                <c:pt idx="156">
                  <c:v>36161</c:v>
                </c:pt>
                <c:pt idx="157">
                  <c:v>36251</c:v>
                </c:pt>
                <c:pt idx="158">
                  <c:v>36342</c:v>
                </c:pt>
                <c:pt idx="159">
                  <c:v>36434</c:v>
                </c:pt>
                <c:pt idx="160">
                  <c:v>36526</c:v>
                </c:pt>
                <c:pt idx="161">
                  <c:v>36617</c:v>
                </c:pt>
                <c:pt idx="162">
                  <c:v>36708</c:v>
                </c:pt>
                <c:pt idx="163">
                  <c:v>36800</c:v>
                </c:pt>
                <c:pt idx="164">
                  <c:v>36892</c:v>
                </c:pt>
                <c:pt idx="165">
                  <c:v>36982</c:v>
                </c:pt>
                <c:pt idx="166">
                  <c:v>37073</c:v>
                </c:pt>
                <c:pt idx="167">
                  <c:v>37165</c:v>
                </c:pt>
                <c:pt idx="168">
                  <c:v>37257</c:v>
                </c:pt>
                <c:pt idx="169">
                  <c:v>37347</c:v>
                </c:pt>
                <c:pt idx="170">
                  <c:v>37438</c:v>
                </c:pt>
                <c:pt idx="171">
                  <c:v>37530</c:v>
                </c:pt>
                <c:pt idx="172">
                  <c:v>37622</c:v>
                </c:pt>
                <c:pt idx="173">
                  <c:v>37712</c:v>
                </c:pt>
                <c:pt idx="174">
                  <c:v>37803</c:v>
                </c:pt>
                <c:pt idx="175">
                  <c:v>37895</c:v>
                </c:pt>
                <c:pt idx="176">
                  <c:v>37987</c:v>
                </c:pt>
                <c:pt idx="177">
                  <c:v>38078</c:v>
                </c:pt>
                <c:pt idx="178">
                  <c:v>38169</c:v>
                </c:pt>
                <c:pt idx="179">
                  <c:v>38261</c:v>
                </c:pt>
                <c:pt idx="180">
                  <c:v>38353</c:v>
                </c:pt>
                <c:pt idx="181">
                  <c:v>38443</c:v>
                </c:pt>
                <c:pt idx="182">
                  <c:v>38534</c:v>
                </c:pt>
                <c:pt idx="183">
                  <c:v>38626</c:v>
                </c:pt>
                <c:pt idx="184">
                  <c:v>38718</c:v>
                </c:pt>
                <c:pt idx="185">
                  <c:v>38808</c:v>
                </c:pt>
                <c:pt idx="186">
                  <c:v>38899</c:v>
                </c:pt>
                <c:pt idx="187">
                  <c:v>38991</c:v>
                </c:pt>
                <c:pt idx="188">
                  <c:v>39083</c:v>
                </c:pt>
                <c:pt idx="189">
                  <c:v>39173</c:v>
                </c:pt>
                <c:pt idx="190">
                  <c:v>39264</c:v>
                </c:pt>
                <c:pt idx="191">
                  <c:v>39356</c:v>
                </c:pt>
                <c:pt idx="192">
                  <c:v>39448</c:v>
                </c:pt>
                <c:pt idx="193">
                  <c:v>39539</c:v>
                </c:pt>
                <c:pt idx="194">
                  <c:v>39630</c:v>
                </c:pt>
                <c:pt idx="195">
                  <c:v>39722</c:v>
                </c:pt>
                <c:pt idx="196">
                  <c:v>39814</c:v>
                </c:pt>
                <c:pt idx="197">
                  <c:v>39904</c:v>
                </c:pt>
                <c:pt idx="198">
                  <c:v>39995</c:v>
                </c:pt>
                <c:pt idx="199">
                  <c:v>40087</c:v>
                </c:pt>
                <c:pt idx="200">
                  <c:v>40179</c:v>
                </c:pt>
                <c:pt idx="201">
                  <c:v>40269</c:v>
                </c:pt>
                <c:pt idx="202">
                  <c:v>40360</c:v>
                </c:pt>
                <c:pt idx="203">
                  <c:v>40452</c:v>
                </c:pt>
                <c:pt idx="204">
                  <c:v>40544</c:v>
                </c:pt>
                <c:pt idx="205">
                  <c:v>40634</c:v>
                </c:pt>
                <c:pt idx="206">
                  <c:v>40725</c:v>
                </c:pt>
                <c:pt idx="207">
                  <c:v>40817</c:v>
                </c:pt>
                <c:pt idx="208">
                  <c:v>40909</c:v>
                </c:pt>
                <c:pt idx="209">
                  <c:v>41000</c:v>
                </c:pt>
                <c:pt idx="210">
                  <c:v>41091</c:v>
                </c:pt>
                <c:pt idx="211">
                  <c:v>41183</c:v>
                </c:pt>
                <c:pt idx="212">
                  <c:v>41275</c:v>
                </c:pt>
                <c:pt idx="213">
                  <c:v>41365</c:v>
                </c:pt>
                <c:pt idx="214">
                  <c:v>41456</c:v>
                </c:pt>
                <c:pt idx="215">
                  <c:v>41548</c:v>
                </c:pt>
                <c:pt idx="216">
                  <c:v>41640</c:v>
                </c:pt>
                <c:pt idx="217">
                  <c:v>41730</c:v>
                </c:pt>
                <c:pt idx="218">
                  <c:v>41821</c:v>
                </c:pt>
                <c:pt idx="219">
                  <c:v>41913</c:v>
                </c:pt>
                <c:pt idx="220">
                  <c:v>42005</c:v>
                </c:pt>
                <c:pt idx="221">
                  <c:v>42095</c:v>
                </c:pt>
                <c:pt idx="222">
                  <c:v>42186</c:v>
                </c:pt>
                <c:pt idx="223">
                  <c:v>42278</c:v>
                </c:pt>
                <c:pt idx="224">
                  <c:v>42370</c:v>
                </c:pt>
                <c:pt idx="225">
                  <c:v>42461</c:v>
                </c:pt>
                <c:pt idx="226">
                  <c:v>42552</c:v>
                </c:pt>
                <c:pt idx="227">
                  <c:v>42644</c:v>
                </c:pt>
                <c:pt idx="228">
                  <c:v>42736</c:v>
                </c:pt>
                <c:pt idx="229">
                  <c:v>42826</c:v>
                </c:pt>
                <c:pt idx="230">
                  <c:v>42917</c:v>
                </c:pt>
                <c:pt idx="231">
                  <c:v>43009</c:v>
                </c:pt>
                <c:pt idx="232">
                  <c:v>43101</c:v>
                </c:pt>
                <c:pt idx="233">
                  <c:v>43191</c:v>
                </c:pt>
                <c:pt idx="234">
                  <c:v>43282</c:v>
                </c:pt>
                <c:pt idx="235">
                  <c:v>43374</c:v>
                </c:pt>
                <c:pt idx="236">
                  <c:v>43466</c:v>
                </c:pt>
                <c:pt idx="237">
                  <c:v>43556</c:v>
                </c:pt>
                <c:pt idx="238">
                  <c:v>43647</c:v>
                </c:pt>
                <c:pt idx="239">
                  <c:v>43739</c:v>
                </c:pt>
                <c:pt idx="240">
                  <c:v>43831</c:v>
                </c:pt>
                <c:pt idx="241">
                  <c:v>43922</c:v>
                </c:pt>
                <c:pt idx="242">
                  <c:v>44013</c:v>
                </c:pt>
                <c:pt idx="243">
                  <c:v>44105</c:v>
                </c:pt>
                <c:pt idx="244">
                  <c:v>44197</c:v>
                </c:pt>
                <c:pt idx="245">
                  <c:v>44287</c:v>
                </c:pt>
                <c:pt idx="246">
                  <c:v>44378</c:v>
                </c:pt>
                <c:pt idx="247">
                  <c:v>44470</c:v>
                </c:pt>
                <c:pt idx="248">
                  <c:v>44562</c:v>
                </c:pt>
                <c:pt idx="249">
                  <c:v>44652</c:v>
                </c:pt>
                <c:pt idx="250">
                  <c:v>44743</c:v>
                </c:pt>
                <c:pt idx="251">
                  <c:v>44835</c:v>
                </c:pt>
                <c:pt idx="252">
                  <c:v>44927</c:v>
                </c:pt>
              </c:numCache>
            </c:numRef>
          </c:cat>
          <c:val>
            <c:numRef>
              <c:f>Sheet1!$B$2:$B$254</c:f>
              <c:numCache>
                <c:formatCode>0.0</c:formatCode>
                <c:ptCount val="253"/>
                <c:pt idx="0">
                  <c:v>4.9000000000000004</c:v>
                </c:pt>
                <c:pt idx="1">
                  <c:v>2.1</c:v>
                </c:pt>
                <c:pt idx="2">
                  <c:v>2.5</c:v>
                </c:pt>
                <c:pt idx="3">
                  <c:v>0.9</c:v>
                </c:pt>
                <c:pt idx="4">
                  <c:v>-0.7</c:v>
                </c:pt>
                <c:pt idx="5">
                  <c:v>1.6</c:v>
                </c:pt>
                <c:pt idx="6">
                  <c:v>3</c:v>
                </c:pt>
                <c:pt idx="7">
                  <c:v>6.4</c:v>
                </c:pt>
                <c:pt idx="8">
                  <c:v>7.6</c:v>
                </c:pt>
                <c:pt idx="9">
                  <c:v>6.7</c:v>
                </c:pt>
                <c:pt idx="10">
                  <c:v>6</c:v>
                </c:pt>
                <c:pt idx="11">
                  <c:v>4.3</c:v>
                </c:pt>
                <c:pt idx="12">
                  <c:v>3.6</c:v>
                </c:pt>
                <c:pt idx="13">
                  <c:v>3.8</c:v>
                </c:pt>
                <c:pt idx="14">
                  <c:v>4.8</c:v>
                </c:pt>
                <c:pt idx="15">
                  <c:v>5.2</c:v>
                </c:pt>
                <c:pt idx="16">
                  <c:v>6.2</c:v>
                </c:pt>
                <c:pt idx="17">
                  <c:v>6.2</c:v>
                </c:pt>
                <c:pt idx="18">
                  <c:v>5.5</c:v>
                </c:pt>
                <c:pt idx="19">
                  <c:v>5.2</c:v>
                </c:pt>
                <c:pt idx="20">
                  <c:v>5.5</c:v>
                </c:pt>
                <c:pt idx="21">
                  <c:v>5.7</c:v>
                </c:pt>
                <c:pt idx="22">
                  <c:v>6.3</c:v>
                </c:pt>
                <c:pt idx="23">
                  <c:v>8.5</c:v>
                </c:pt>
                <c:pt idx="24">
                  <c:v>8.5</c:v>
                </c:pt>
                <c:pt idx="25">
                  <c:v>7.5</c:v>
                </c:pt>
                <c:pt idx="26">
                  <c:v>6</c:v>
                </c:pt>
                <c:pt idx="27">
                  <c:v>4.5</c:v>
                </c:pt>
                <c:pt idx="28">
                  <c:v>2.9</c:v>
                </c:pt>
                <c:pt idx="29">
                  <c:v>2.6</c:v>
                </c:pt>
                <c:pt idx="30">
                  <c:v>2.7</c:v>
                </c:pt>
                <c:pt idx="31">
                  <c:v>2.7</c:v>
                </c:pt>
                <c:pt idx="32">
                  <c:v>3.8</c:v>
                </c:pt>
                <c:pt idx="33">
                  <c:v>5.5</c:v>
                </c:pt>
                <c:pt idx="34">
                  <c:v>5.3</c:v>
                </c:pt>
                <c:pt idx="35">
                  <c:v>5</c:v>
                </c:pt>
                <c:pt idx="36">
                  <c:v>4.5</c:v>
                </c:pt>
                <c:pt idx="37">
                  <c:v>3.1</c:v>
                </c:pt>
                <c:pt idx="38">
                  <c:v>2.9</c:v>
                </c:pt>
                <c:pt idx="39">
                  <c:v>2</c:v>
                </c:pt>
                <c:pt idx="40">
                  <c:v>0.3</c:v>
                </c:pt>
                <c:pt idx="41">
                  <c:v>0.2</c:v>
                </c:pt>
                <c:pt idx="42">
                  <c:v>0.4</c:v>
                </c:pt>
                <c:pt idx="43">
                  <c:v>-0.2</c:v>
                </c:pt>
                <c:pt idx="44">
                  <c:v>2.7</c:v>
                </c:pt>
                <c:pt idx="45">
                  <c:v>3.1</c:v>
                </c:pt>
                <c:pt idx="46">
                  <c:v>3</c:v>
                </c:pt>
                <c:pt idx="47">
                  <c:v>4.4000000000000004</c:v>
                </c:pt>
                <c:pt idx="48">
                  <c:v>3.5</c:v>
                </c:pt>
                <c:pt idx="49">
                  <c:v>5.3</c:v>
                </c:pt>
                <c:pt idx="50">
                  <c:v>5.4</c:v>
                </c:pt>
                <c:pt idx="51">
                  <c:v>6.9</c:v>
                </c:pt>
                <c:pt idx="52">
                  <c:v>7.6</c:v>
                </c:pt>
                <c:pt idx="53">
                  <c:v>6.3</c:v>
                </c:pt>
                <c:pt idx="54">
                  <c:v>4.8</c:v>
                </c:pt>
                <c:pt idx="55">
                  <c:v>4</c:v>
                </c:pt>
                <c:pt idx="56">
                  <c:v>0.6</c:v>
                </c:pt>
                <c:pt idx="57">
                  <c:v>-0.2</c:v>
                </c:pt>
                <c:pt idx="58">
                  <c:v>-0.6</c:v>
                </c:pt>
                <c:pt idx="59">
                  <c:v>-1.9</c:v>
                </c:pt>
                <c:pt idx="60">
                  <c:v>-2.2999999999999998</c:v>
                </c:pt>
                <c:pt idx="61">
                  <c:v>-1.8</c:v>
                </c:pt>
                <c:pt idx="62">
                  <c:v>0.8</c:v>
                </c:pt>
                <c:pt idx="63">
                  <c:v>2.6</c:v>
                </c:pt>
                <c:pt idx="64">
                  <c:v>6.2</c:v>
                </c:pt>
                <c:pt idx="65">
                  <c:v>6.2</c:v>
                </c:pt>
                <c:pt idx="66">
                  <c:v>5</c:v>
                </c:pt>
                <c:pt idx="67">
                  <c:v>4.3</c:v>
                </c:pt>
                <c:pt idx="68">
                  <c:v>3.2</c:v>
                </c:pt>
                <c:pt idx="69">
                  <c:v>4.5</c:v>
                </c:pt>
                <c:pt idx="70">
                  <c:v>5.8</c:v>
                </c:pt>
                <c:pt idx="71">
                  <c:v>5</c:v>
                </c:pt>
                <c:pt idx="72">
                  <c:v>4.0999999999999996</c:v>
                </c:pt>
                <c:pt idx="73">
                  <c:v>6.1</c:v>
                </c:pt>
                <c:pt idx="74">
                  <c:v>5.2</c:v>
                </c:pt>
                <c:pt idx="75">
                  <c:v>6.7</c:v>
                </c:pt>
                <c:pt idx="76">
                  <c:v>6.5</c:v>
                </c:pt>
                <c:pt idx="77">
                  <c:v>2.7</c:v>
                </c:pt>
                <c:pt idx="78">
                  <c:v>2.4</c:v>
                </c:pt>
                <c:pt idx="79">
                  <c:v>1.3</c:v>
                </c:pt>
                <c:pt idx="80">
                  <c:v>1.4</c:v>
                </c:pt>
                <c:pt idx="81">
                  <c:v>-0.8</c:v>
                </c:pt>
                <c:pt idx="82">
                  <c:v>-1.6</c:v>
                </c:pt>
                <c:pt idx="83">
                  <c:v>0</c:v>
                </c:pt>
                <c:pt idx="84">
                  <c:v>1.6</c:v>
                </c:pt>
                <c:pt idx="85">
                  <c:v>3</c:v>
                </c:pt>
                <c:pt idx="86">
                  <c:v>4.3</c:v>
                </c:pt>
                <c:pt idx="87">
                  <c:v>1.3</c:v>
                </c:pt>
                <c:pt idx="88">
                  <c:v>-2.2000000000000002</c:v>
                </c:pt>
                <c:pt idx="89">
                  <c:v>-1</c:v>
                </c:pt>
                <c:pt idx="90">
                  <c:v>-2.6</c:v>
                </c:pt>
                <c:pt idx="91">
                  <c:v>-1.4</c:v>
                </c:pt>
                <c:pt idx="92">
                  <c:v>1.4</c:v>
                </c:pt>
                <c:pt idx="93">
                  <c:v>3.3</c:v>
                </c:pt>
                <c:pt idx="94">
                  <c:v>5.7</c:v>
                </c:pt>
                <c:pt idx="95">
                  <c:v>7.9</c:v>
                </c:pt>
                <c:pt idx="96">
                  <c:v>8.6</c:v>
                </c:pt>
                <c:pt idx="97">
                  <c:v>8</c:v>
                </c:pt>
                <c:pt idx="98">
                  <c:v>6.9</c:v>
                </c:pt>
                <c:pt idx="99">
                  <c:v>5.6</c:v>
                </c:pt>
                <c:pt idx="100">
                  <c:v>4.5999999999999996</c:v>
                </c:pt>
                <c:pt idx="101">
                  <c:v>3.7</c:v>
                </c:pt>
                <c:pt idx="102">
                  <c:v>4.3</c:v>
                </c:pt>
                <c:pt idx="103">
                  <c:v>4.2</c:v>
                </c:pt>
                <c:pt idx="104">
                  <c:v>4.0999999999999996</c:v>
                </c:pt>
                <c:pt idx="105">
                  <c:v>3.7</c:v>
                </c:pt>
                <c:pt idx="106">
                  <c:v>3.1</c:v>
                </c:pt>
                <c:pt idx="107">
                  <c:v>2.9</c:v>
                </c:pt>
                <c:pt idx="108">
                  <c:v>2.7</c:v>
                </c:pt>
                <c:pt idx="109">
                  <c:v>3.4</c:v>
                </c:pt>
                <c:pt idx="110">
                  <c:v>3.3</c:v>
                </c:pt>
                <c:pt idx="111">
                  <c:v>4.5</c:v>
                </c:pt>
                <c:pt idx="112">
                  <c:v>4.2</c:v>
                </c:pt>
                <c:pt idx="113">
                  <c:v>4.5</c:v>
                </c:pt>
                <c:pt idx="114">
                  <c:v>4.2</c:v>
                </c:pt>
                <c:pt idx="115">
                  <c:v>3.8</c:v>
                </c:pt>
                <c:pt idx="116">
                  <c:v>4.3</c:v>
                </c:pt>
                <c:pt idx="117">
                  <c:v>3.7</c:v>
                </c:pt>
                <c:pt idx="118">
                  <c:v>3.9</c:v>
                </c:pt>
                <c:pt idx="119">
                  <c:v>2.7</c:v>
                </c:pt>
                <c:pt idx="120">
                  <c:v>2.8</c:v>
                </c:pt>
                <c:pt idx="121">
                  <c:v>2.4</c:v>
                </c:pt>
                <c:pt idx="122">
                  <c:v>1.7</c:v>
                </c:pt>
                <c:pt idx="123">
                  <c:v>0.6</c:v>
                </c:pt>
                <c:pt idx="124">
                  <c:v>-0.9</c:v>
                </c:pt>
                <c:pt idx="125">
                  <c:v>-0.5</c:v>
                </c:pt>
                <c:pt idx="126">
                  <c:v>-0.1</c:v>
                </c:pt>
                <c:pt idx="127">
                  <c:v>1.2</c:v>
                </c:pt>
                <c:pt idx="128">
                  <c:v>2.9</c:v>
                </c:pt>
                <c:pt idx="129">
                  <c:v>3.2</c:v>
                </c:pt>
                <c:pt idx="130">
                  <c:v>3.7</c:v>
                </c:pt>
                <c:pt idx="131">
                  <c:v>4.4000000000000004</c:v>
                </c:pt>
                <c:pt idx="132">
                  <c:v>3.3</c:v>
                </c:pt>
                <c:pt idx="133">
                  <c:v>2.8</c:v>
                </c:pt>
                <c:pt idx="134">
                  <c:v>2.2999999999999998</c:v>
                </c:pt>
                <c:pt idx="135">
                  <c:v>2.6</c:v>
                </c:pt>
                <c:pt idx="136">
                  <c:v>3.4</c:v>
                </c:pt>
                <c:pt idx="137">
                  <c:v>4.2</c:v>
                </c:pt>
                <c:pt idx="138">
                  <c:v>4.3</c:v>
                </c:pt>
                <c:pt idx="139">
                  <c:v>4.0999999999999996</c:v>
                </c:pt>
                <c:pt idx="140">
                  <c:v>3.5</c:v>
                </c:pt>
                <c:pt idx="141">
                  <c:v>2.4</c:v>
                </c:pt>
                <c:pt idx="142">
                  <c:v>2.7</c:v>
                </c:pt>
                <c:pt idx="143">
                  <c:v>2.2000000000000002</c:v>
                </c:pt>
                <c:pt idx="144">
                  <c:v>2.6</c:v>
                </c:pt>
                <c:pt idx="145">
                  <c:v>4</c:v>
                </c:pt>
                <c:pt idx="146">
                  <c:v>4</c:v>
                </c:pt>
                <c:pt idx="147">
                  <c:v>4.4000000000000004</c:v>
                </c:pt>
                <c:pt idx="148">
                  <c:v>4.3</c:v>
                </c:pt>
                <c:pt idx="149">
                  <c:v>4.3</c:v>
                </c:pt>
                <c:pt idx="150">
                  <c:v>4.7</c:v>
                </c:pt>
                <c:pt idx="151">
                  <c:v>4.5</c:v>
                </c:pt>
                <c:pt idx="152">
                  <c:v>4.9000000000000004</c:v>
                </c:pt>
                <c:pt idx="153">
                  <c:v>4.0999999999999996</c:v>
                </c:pt>
                <c:pt idx="154">
                  <c:v>4.0999999999999996</c:v>
                </c:pt>
                <c:pt idx="155">
                  <c:v>4.9000000000000004</c:v>
                </c:pt>
                <c:pt idx="156">
                  <c:v>4.8</c:v>
                </c:pt>
                <c:pt idx="157">
                  <c:v>4.7</c:v>
                </c:pt>
                <c:pt idx="158">
                  <c:v>4.8</c:v>
                </c:pt>
                <c:pt idx="159">
                  <c:v>4.8</c:v>
                </c:pt>
                <c:pt idx="160">
                  <c:v>4.2</c:v>
                </c:pt>
                <c:pt idx="161">
                  <c:v>5.2</c:v>
                </c:pt>
                <c:pt idx="162">
                  <c:v>4</c:v>
                </c:pt>
                <c:pt idx="163">
                  <c:v>2.9</c:v>
                </c:pt>
                <c:pt idx="164">
                  <c:v>2.2000000000000002</c:v>
                </c:pt>
                <c:pt idx="165">
                  <c:v>1</c:v>
                </c:pt>
                <c:pt idx="166">
                  <c:v>0.5</c:v>
                </c:pt>
                <c:pt idx="167">
                  <c:v>0.2</c:v>
                </c:pt>
                <c:pt idx="168">
                  <c:v>1.3</c:v>
                </c:pt>
                <c:pt idx="169">
                  <c:v>1.3</c:v>
                </c:pt>
                <c:pt idx="170">
                  <c:v>2.1</c:v>
                </c:pt>
                <c:pt idx="171">
                  <c:v>2</c:v>
                </c:pt>
                <c:pt idx="172">
                  <c:v>1.7</c:v>
                </c:pt>
                <c:pt idx="173">
                  <c:v>2</c:v>
                </c:pt>
                <c:pt idx="174">
                  <c:v>3.2</c:v>
                </c:pt>
                <c:pt idx="175">
                  <c:v>4.3</c:v>
                </c:pt>
                <c:pt idx="176">
                  <c:v>4.4000000000000004</c:v>
                </c:pt>
                <c:pt idx="177">
                  <c:v>4.2</c:v>
                </c:pt>
                <c:pt idx="178">
                  <c:v>3.5</c:v>
                </c:pt>
                <c:pt idx="179">
                  <c:v>3.4</c:v>
                </c:pt>
                <c:pt idx="180">
                  <c:v>3.9</c:v>
                </c:pt>
                <c:pt idx="181">
                  <c:v>3.6</c:v>
                </c:pt>
                <c:pt idx="182">
                  <c:v>3.4</c:v>
                </c:pt>
                <c:pt idx="183">
                  <c:v>3</c:v>
                </c:pt>
                <c:pt idx="184">
                  <c:v>3.2</c:v>
                </c:pt>
                <c:pt idx="185">
                  <c:v>3</c:v>
                </c:pt>
                <c:pt idx="186">
                  <c:v>2.2999999999999998</c:v>
                </c:pt>
                <c:pt idx="187">
                  <c:v>2.6</c:v>
                </c:pt>
                <c:pt idx="188">
                  <c:v>1.5</c:v>
                </c:pt>
                <c:pt idx="189">
                  <c:v>1.9</c:v>
                </c:pt>
                <c:pt idx="190">
                  <c:v>2.4</c:v>
                </c:pt>
                <c:pt idx="191">
                  <c:v>2.2000000000000002</c:v>
                </c:pt>
                <c:pt idx="192">
                  <c:v>1.4</c:v>
                </c:pt>
                <c:pt idx="193">
                  <c:v>1.4</c:v>
                </c:pt>
                <c:pt idx="194">
                  <c:v>0.2</c:v>
                </c:pt>
                <c:pt idx="195">
                  <c:v>-2.5</c:v>
                </c:pt>
                <c:pt idx="196">
                  <c:v>-3.3</c:v>
                </c:pt>
                <c:pt idx="197">
                  <c:v>-4</c:v>
                </c:pt>
                <c:pt idx="198">
                  <c:v>-3.1</c:v>
                </c:pt>
                <c:pt idx="199">
                  <c:v>0.1</c:v>
                </c:pt>
                <c:pt idx="200">
                  <c:v>1.8</c:v>
                </c:pt>
                <c:pt idx="201">
                  <c:v>2.9</c:v>
                </c:pt>
                <c:pt idx="202">
                  <c:v>3.3</c:v>
                </c:pt>
                <c:pt idx="203">
                  <c:v>2.8</c:v>
                </c:pt>
                <c:pt idx="204">
                  <c:v>2</c:v>
                </c:pt>
                <c:pt idx="205">
                  <c:v>1.7</c:v>
                </c:pt>
                <c:pt idx="206">
                  <c:v>0.9</c:v>
                </c:pt>
                <c:pt idx="207">
                  <c:v>1.5</c:v>
                </c:pt>
                <c:pt idx="208">
                  <c:v>2.6</c:v>
                </c:pt>
                <c:pt idx="209">
                  <c:v>2.4</c:v>
                </c:pt>
                <c:pt idx="210">
                  <c:v>2.6</c:v>
                </c:pt>
                <c:pt idx="211">
                  <c:v>1.6</c:v>
                </c:pt>
                <c:pt idx="212">
                  <c:v>1.6</c:v>
                </c:pt>
                <c:pt idx="213">
                  <c:v>1.3</c:v>
                </c:pt>
                <c:pt idx="214">
                  <c:v>1.9</c:v>
                </c:pt>
                <c:pt idx="215">
                  <c:v>2.5</c:v>
                </c:pt>
                <c:pt idx="216">
                  <c:v>1.3</c:v>
                </c:pt>
                <c:pt idx="217">
                  <c:v>2.5</c:v>
                </c:pt>
                <c:pt idx="218">
                  <c:v>2.8</c:v>
                </c:pt>
                <c:pt idx="219">
                  <c:v>2.6</c:v>
                </c:pt>
                <c:pt idx="220">
                  <c:v>3.8</c:v>
                </c:pt>
                <c:pt idx="221">
                  <c:v>3</c:v>
                </c:pt>
                <c:pt idx="222">
                  <c:v>2.2000000000000002</c:v>
                </c:pt>
                <c:pt idx="223">
                  <c:v>1.9</c:v>
                </c:pt>
                <c:pt idx="224">
                  <c:v>1.6</c:v>
                </c:pt>
                <c:pt idx="225">
                  <c:v>1.4</c:v>
                </c:pt>
                <c:pt idx="226">
                  <c:v>1.6</c:v>
                </c:pt>
                <c:pt idx="227">
                  <c:v>2</c:v>
                </c:pt>
                <c:pt idx="228">
                  <c:v>1.8</c:v>
                </c:pt>
                <c:pt idx="229">
                  <c:v>2</c:v>
                </c:pt>
                <c:pt idx="230">
                  <c:v>2.2999999999999998</c:v>
                </c:pt>
                <c:pt idx="231">
                  <c:v>2.8</c:v>
                </c:pt>
                <c:pt idx="232">
                  <c:v>3.1</c:v>
                </c:pt>
                <c:pt idx="233">
                  <c:v>3.3</c:v>
                </c:pt>
                <c:pt idx="234">
                  <c:v>3.2</c:v>
                </c:pt>
                <c:pt idx="235">
                  <c:v>2.2999999999999998</c:v>
                </c:pt>
                <c:pt idx="236">
                  <c:v>2.2000000000000002</c:v>
                </c:pt>
                <c:pt idx="237">
                  <c:v>2.1</c:v>
                </c:pt>
                <c:pt idx="238">
                  <c:v>2.2999999999999998</c:v>
                </c:pt>
                <c:pt idx="239">
                  <c:v>2.6</c:v>
                </c:pt>
                <c:pt idx="240">
                  <c:v>0.8</c:v>
                </c:pt>
                <c:pt idx="241">
                  <c:v>-8.4</c:v>
                </c:pt>
                <c:pt idx="242">
                  <c:v>-2</c:v>
                </c:pt>
                <c:pt idx="243">
                  <c:v>-1.5</c:v>
                </c:pt>
                <c:pt idx="244">
                  <c:v>1.2</c:v>
                </c:pt>
                <c:pt idx="245">
                  <c:v>12.5</c:v>
                </c:pt>
                <c:pt idx="246">
                  <c:v>5</c:v>
                </c:pt>
                <c:pt idx="247">
                  <c:v>5.7</c:v>
                </c:pt>
                <c:pt idx="248">
                  <c:v>3.7</c:v>
                </c:pt>
                <c:pt idx="249">
                  <c:v>1.8</c:v>
                </c:pt>
                <c:pt idx="250">
                  <c:v>1.9</c:v>
                </c:pt>
                <c:pt idx="251">
                  <c:v>0.9</c:v>
                </c:pt>
                <c:pt idx="252">
                  <c:v>1.6</c:v>
                </c:pt>
              </c:numCache>
            </c:numRef>
          </c:val>
          <c:extLst>
            <c:ext xmlns:c16="http://schemas.microsoft.com/office/drawing/2014/chart" uri="{C3380CC4-5D6E-409C-BE32-E72D297353CC}">
              <c16:uniqueId val="{00000000-4403-4EB3-9CC0-5C9E861DE0E1}"/>
            </c:ext>
          </c:extLst>
        </c:ser>
        <c:dLbls>
          <c:showLegendKey val="0"/>
          <c:showVal val="0"/>
          <c:showCatName val="0"/>
          <c:showSerName val="0"/>
          <c:showPercent val="0"/>
          <c:showBubbleSize val="0"/>
        </c:dLbls>
        <c:axId val="531013576"/>
        <c:axId val="531015736"/>
      </c:areaChart>
      <c:dateAx>
        <c:axId val="531013576"/>
        <c:scaling>
          <c:orientation val="minMax"/>
          <c:max val="45291"/>
        </c:scaling>
        <c:delete val="0"/>
        <c:axPos val="b"/>
        <c:majorGridlines>
          <c:spPr>
            <a:ln w="3175" cap="flat" cmpd="sng" algn="ctr">
              <a:solidFill>
                <a:schemeClr val="bg1">
                  <a:lumMod val="65000"/>
                </a:schemeClr>
              </a:solidFill>
              <a:round/>
            </a:ln>
            <a:effectLst/>
          </c:spPr>
        </c:majorGridlines>
        <c:numFmt formatCode="yyyy" sourceLinked="0"/>
        <c:majorTickMark val="cross"/>
        <c:minorTickMark val="none"/>
        <c:tickLblPos val="low"/>
        <c:spPr>
          <a:noFill/>
          <a:ln w="6350"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crossAx val="531015736"/>
        <c:crosses val="autoZero"/>
        <c:auto val="1"/>
        <c:lblOffset val="100"/>
        <c:baseTimeUnit val="months"/>
        <c:majorUnit val="60"/>
        <c:majorTimeUnit val="months"/>
      </c:dateAx>
      <c:valAx>
        <c:axId val="531015736"/>
        <c:scaling>
          <c:orientation val="minMax"/>
        </c:scaling>
        <c:delete val="0"/>
        <c:axPos val="l"/>
        <c:minorGridlines>
          <c:spPr>
            <a:ln w="3175" cap="flat" cmpd="sng" algn="ctr">
              <a:solidFill>
                <a:schemeClr val="bg1">
                  <a:lumMod val="65000"/>
                </a:schemeClr>
              </a:solidFill>
              <a:round/>
            </a:ln>
            <a:effectLst/>
          </c:spPr>
        </c:minorGridlines>
        <c:numFmt formatCode="0" sourceLinked="0"/>
        <c:majorTickMark val="cross"/>
        <c:minorTickMark val="none"/>
        <c:tickLblPos val="nextTo"/>
        <c:spPr>
          <a:noFill/>
          <a:ln>
            <a:solidFill>
              <a:schemeClr val="tx1"/>
            </a:solid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crossAx val="531013576"/>
        <c:crossesAt val="21916"/>
        <c:crossBetween val="midCat"/>
        <c:minorUnit val="2.5"/>
      </c:valAx>
      <c:spPr>
        <a:noFill/>
        <a:ln w="6350">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3175">
      <a:noFill/>
    </a:ln>
    <a:effectLst/>
  </c:spPr>
  <c:txPr>
    <a:bodyPr/>
    <a:lstStyle/>
    <a:p>
      <a:pPr>
        <a:defRPr sz="1600">
          <a:solidFill>
            <a:schemeClr val="tx1"/>
          </a:solidFill>
          <a:latin typeface="Franklin Gothic Book" panose="020B0503020102020204" pitchFamily="34" charset="0"/>
        </a:defRPr>
      </a:pPr>
      <a:endParaRPr lang="en-US"/>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2840722355357757E-2"/>
          <c:y val="3.5000000000000003E-2"/>
          <c:w val="0.91480049640534067"/>
          <c:h val="0.86705116151525841"/>
        </c:manualLayout>
      </c:layout>
      <c:areaChart>
        <c:grouping val="stacked"/>
        <c:varyColors val="0"/>
        <c:ser>
          <c:idx val="3"/>
          <c:order val="3"/>
          <c:tx>
            <c:strRef>
              <c:f>Sheet1!$E$1</c:f>
              <c:strCache>
                <c:ptCount val="1"/>
                <c:pt idx="0">
                  <c:v>Base</c:v>
                </c:pt>
              </c:strCache>
            </c:strRef>
          </c:tx>
          <c:spPr>
            <a:noFill/>
            <a:ln>
              <a:noFill/>
            </a:ln>
            <a:effectLst/>
          </c:spPr>
          <c:cat>
            <c:numRef>
              <c:f>Sheet1!$A$2:$A$129</c:f>
              <c:numCache>
                <c:formatCode>m/d/yyyy</c:formatCode>
                <c:ptCount val="128"/>
                <c:pt idx="0">
                  <c:v>33328</c:v>
                </c:pt>
                <c:pt idx="1">
                  <c:v>33419</c:v>
                </c:pt>
                <c:pt idx="2">
                  <c:v>33511</c:v>
                </c:pt>
                <c:pt idx="3">
                  <c:v>33603</c:v>
                </c:pt>
                <c:pt idx="4">
                  <c:v>33694</c:v>
                </c:pt>
                <c:pt idx="5">
                  <c:v>33785</c:v>
                </c:pt>
                <c:pt idx="6">
                  <c:v>33877</c:v>
                </c:pt>
                <c:pt idx="7">
                  <c:v>33969</c:v>
                </c:pt>
                <c:pt idx="8">
                  <c:v>34059</c:v>
                </c:pt>
                <c:pt idx="9">
                  <c:v>34150</c:v>
                </c:pt>
                <c:pt idx="10">
                  <c:v>34242</c:v>
                </c:pt>
                <c:pt idx="11">
                  <c:v>34334</c:v>
                </c:pt>
                <c:pt idx="12">
                  <c:v>34424</c:v>
                </c:pt>
                <c:pt idx="13">
                  <c:v>34515</c:v>
                </c:pt>
                <c:pt idx="14">
                  <c:v>34607</c:v>
                </c:pt>
                <c:pt idx="15">
                  <c:v>34699</c:v>
                </c:pt>
                <c:pt idx="16">
                  <c:v>34789</c:v>
                </c:pt>
                <c:pt idx="17">
                  <c:v>34880</c:v>
                </c:pt>
                <c:pt idx="18">
                  <c:v>34972</c:v>
                </c:pt>
                <c:pt idx="19">
                  <c:v>35064</c:v>
                </c:pt>
                <c:pt idx="20">
                  <c:v>35155</c:v>
                </c:pt>
                <c:pt idx="21">
                  <c:v>35246</c:v>
                </c:pt>
                <c:pt idx="22">
                  <c:v>35338</c:v>
                </c:pt>
                <c:pt idx="23">
                  <c:v>35430</c:v>
                </c:pt>
                <c:pt idx="24">
                  <c:v>35520</c:v>
                </c:pt>
                <c:pt idx="25">
                  <c:v>35611</c:v>
                </c:pt>
                <c:pt idx="26">
                  <c:v>35703</c:v>
                </c:pt>
                <c:pt idx="27">
                  <c:v>35795</c:v>
                </c:pt>
                <c:pt idx="28">
                  <c:v>35885</c:v>
                </c:pt>
                <c:pt idx="29">
                  <c:v>35976</c:v>
                </c:pt>
                <c:pt idx="30">
                  <c:v>36068</c:v>
                </c:pt>
                <c:pt idx="31">
                  <c:v>36160</c:v>
                </c:pt>
                <c:pt idx="32">
                  <c:v>36250</c:v>
                </c:pt>
                <c:pt idx="33">
                  <c:v>36341</c:v>
                </c:pt>
                <c:pt idx="34">
                  <c:v>36433</c:v>
                </c:pt>
                <c:pt idx="35">
                  <c:v>36525</c:v>
                </c:pt>
                <c:pt idx="36">
                  <c:v>36616</c:v>
                </c:pt>
                <c:pt idx="37">
                  <c:v>36707</c:v>
                </c:pt>
                <c:pt idx="38">
                  <c:v>36799</c:v>
                </c:pt>
                <c:pt idx="39">
                  <c:v>36891</c:v>
                </c:pt>
                <c:pt idx="40">
                  <c:v>36981</c:v>
                </c:pt>
                <c:pt idx="41">
                  <c:v>37072</c:v>
                </c:pt>
                <c:pt idx="42">
                  <c:v>37164</c:v>
                </c:pt>
                <c:pt idx="43">
                  <c:v>37256</c:v>
                </c:pt>
                <c:pt idx="44">
                  <c:v>37346</c:v>
                </c:pt>
                <c:pt idx="45">
                  <c:v>37437</c:v>
                </c:pt>
                <c:pt idx="46">
                  <c:v>37529</c:v>
                </c:pt>
                <c:pt idx="47">
                  <c:v>37621</c:v>
                </c:pt>
                <c:pt idx="48">
                  <c:v>37711</c:v>
                </c:pt>
                <c:pt idx="49">
                  <c:v>37802</c:v>
                </c:pt>
                <c:pt idx="50">
                  <c:v>37894</c:v>
                </c:pt>
                <c:pt idx="51">
                  <c:v>37986</c:v>
                </c:pt>
                <c:pt idx="52">
                  <c:v>38077</c:v>
                </c:pt>
                <c:pt idx="53">
                  <c:v>38168</c:v>
                </c:pt>
                <c:pt idx="54">
                  <c:v>38260</c:v>
                </c:pt>
                <c:pt idx="55">
                  <c:v>38352</c:v>
                </c:pt>
                <c:pt idx="56">
                  <c:v>38442</c:v>
                </c:pt>
                <c:pt idx="57">
                  <c:v>38533</c:v>
                </c:pt>
                <c:pt idx="58">
                  <c:v>38625</c:v>
                </c:pt>
                <c:pt idx="59">
                  <c:v>38717</c:v>
                </c:pt>
                <c:pt idx="60">
                  <c:v>38807</c:v>
                </c:pt>
                <c:pt idx="61">
                  <c:v>38898</c:v>
                </c:pt>
                <c:pt idx="62">
                  <c:v>38990</c:v>
                </c:pt>
                <c:pt idx="63">
                  <c:v>39082</c:v>
                </c:pt>
                <c:pt idx="64">
                  <c:v>39172</c:v>
                </c:pt>
                <c:pt idx="65">
                  <c:v>39263</c:v>
                </c:pt>
                <c:pt idx="66">
                  <c:v>39355</c:v>
                </c:pt>
                <c:pt idx="67">
                  <c:v>39447</c:v>
                </c:pt>
                <c:pt idx="68">
                  <c:v>39538</c:v>
                </c:pt>
                <c:pt idx="69">
                  <c:v>39629</c:v>
                </c:pt>
                <c:pt idx="70">
                  <c:v>39721</c:v>
                </c:pt>
                <c:pt idx="71">
                  <c:v>39813</c:v>
                </c:pt>
                <c:pt idx="72">
                  <c:v>39903</c:v>
                </c:pt>
                <c:pt idx="73">
                  <c:v>39994</c:v>
                </c:pt>
                <c:pt idx="74">
                  <c:v>40086</c:v>
                </c:pt>
                <c:pt idx="75">
                  <c:v>40178</c:v>
                </c:pt>
                <c:pt idx="76">
                  <c:v>40268</c:v>
                </c:pt>
                <c:pt idx="77">
                  <c:v>40359</c:v>
                </c:pt>
                <c:pt idx="78">
                  <c:v>40451</c:v>
                </c:pt>
                <c:pt idx="79">
                  <c:v>40543</c:v>
                </c:pt>
                <c:pt idx="80">
                  <c:v>40633</c:v>
                </c:pt>
                <c:pt idx="81">
                  <c:v>40724</c:v>
                </c:pt>
                <c:pt idx="82">
                  <c:v>40816</c:v>
                </c:pt>
                <c:pt idx="83">
                  <c:v>40908</c:v>
                </c:pt>
                <c:pt idx="84">
                  <c:v>40999</c:v>
                </c:pt>
                <c:pt idx="85">
                  <c:v>41090</c:v>
                </c:pt>
                <c:pt idx="86">
                  <c:v>41182</c:v>
                </c:pt>
                <c:pt idx="87">
                  <c:v>41274</c:v>
                </c:pt>
                <c:pt idx="88">
                  <c:v>41364</c:v>
                </c:pt>
                <c:pt idx="89">
                  <c:v>41455</c:v>
                </c:pt>
                <c:pt idx="90">
                  <c:v>41547</c:v>
                </c:pt>
                <c:pt idx="91">
                  <c:v>41639</c:v>
                </c:pt>
                <c:pt idx="92">
                  <c:v>41729</c:v>
                </c:pt>
                <c:pt idx="93">
                  <c:v>41820</c:v>
                </c:pt>
                <c:pt idx="94">
                  <c:v>41912</c:v>
                </c:pt>
                <c:pt idx="95">
                  <c:v>42004</c:v>
                </c:pt>
                <c:pt idx="96">
                  <c:v>42094</c:v>
                </c:pt>
                <c:pt idx="97">
                  <c:v>42185</c:v>
                </c:pt>
                <c:pt idx="98">
                  <c:v>42277</c:v>
                </c:pt>
                <c:pt idx="99">
                  <c:v>42369</c:v>
                </c:pt>
                <c:pt idx="100">
                  <c:v>42460</c:v>
                </c:pt>
                <c:pt idx="101">
                  <c:v>42551</c:v>
                </c:pt>
                <c:pt idx="102">
                  <c:v>42643</c:v>
                </c:pt>
                <c:pt idx="103">
                  <c:v>42735</c:v>
                </c:pt>
                <c:pt idx="104">
                  <c:v>42825</c:v>
                </c:pt>
                <c:pt idx="105">
                  <c:v>42916</c:v>
                </c:pt>
                <c:pt idx="106">
                  <c:v>43008</c:v>
                </c:pt>
                <c:pt idx="107">
                  <c:v>43100</c:v>
                </c:pt>
                <c:pt idx="108">
                  <c:v>43190</c:v>
                </c:pt>
                <c:pt idx="109">
                  <c:v>43281</c:v>
                </c:pt>
                <c:pt idx="110">
                  <c:v>43373</c:v>
                </c:pt>
                <c:pt idx="111">
                  <c:v>43465</c:v>
                </c:pt>
                <c:pt idx="112">
                  <c:v>43555</c:v>
                </c:pt>
                <c:pt idx="113">
                  <c:v>43646</c:v>
                </c:pt>
                <c:pt idx="114">
                  <c:v>43738</c:v>
                </c:pt>
                <c:pt idx="115">
                  <c:v>43830</c:v>
                </c:pt>
                <c:pt idx="116">
                  <c:v>43921</c:v>
                </c:pt>
                <c:pt idx="117">
                  <c:v>44012</c:v>
                </c:pt>
                <c:pt idx="118">
                  <c:v>44104</c:v>
                </c:pt>
                <c:pt idx="119">
                  <c:v>44196</c:v>
                </c:pt>
                <c:pt idx="120">
                  <c:v>44286</c:v>
                </c:pt>
                <c:pt idx="121">
                  <c:v>44377</c:v>
                </c:pt>
                <c:pt idx="122">
                  <c:v>44469</c:v>
                </c:pt>
                <c:pt idx="123">
                  <c:v>44561</c:v>
                </c:pt>
                <c:pt idx="124">
                  <c:v>44651</c:v>
                </c:pt>
                <c:pt idx="125">
                  <c:v>44742</c:v>
                </c:pt>
                <c:pt idx="126">
                  <c:v>44834</c:v>
                </c:pt>
                <c:pt idx="127">
                  <c:v>44926</c:v>
                </c:pt>
              </c:numCache>
            </c:numRef>
          </c:cat>
          <c:val>
            <c:numRef>
              <c:f>Sheet1!$E$2:$E$129</c:f>
              <c:numCache>
                <c:formatCode>General</c:formatCode>
                <c:ptCount val="128"/>
                <c:pt idx="0">
                  <c:v>99.927499018672179</c:v>
                </c:pt>
                <c:pt idx="1">
                  <c:v>99.65</c:v>
                </c:pt>
                <c:pt idx="2">
                  <c:v>99.5</c:v>
                </c:pt>
                <c:pt idx="3">
                  <c:v>99.24</c:v>
                </c:pt>
                <c:pt idx="4">
                  <c:v>98.5</c:v>
                </c:pt>
                <c:pt idx="5">
                  <c:v>96.64</c:v>
                </c:pt>
                <c:pt idx="6">
                  <c:v>96.13</c:v>
                </c:pt>
                <c:pt idx="7">
                  <c:v>94.68</c:v>
                </c:pt>
                <c:pt idx="8">
                  <c:v>93.25</c:v>
                </c:pt>
                <c:pt idx="9">
                  <c:v>91.9</c:v>
                </c:pt>
                <c:pt idx="10">
                  <c:v>90.57</c:v>
                </c:pt>
                <c:pt idx="11">
                  <c:v>89.73</c:v>
                </c:pt>
                <c:pt idx="12">
                  <c:v>88.73</c:v>
                </c:pt>
                <c:pt idx="13">
                  <c:v>88.91</c:v>
                </c:pt>
                <c:pt idx="14">
                  <c:v>88.54</c:v>
                </c:pt>
                <c:pt idx="15">
                  <c:v>88.27</c:v>
                </c:pt>
                <c:pt idx="16">
                  <c:v>87.81</c:v>
                </c:pt>
                <c:pt idx="17">
                  <c:v>87.41</c:v>
                </c:pt>
                <c:pt idx="18">
                  <c:v>87.09</c:v>
                </c:pt>
                <c:pt idx="19">
                  <c:v>86.67</c:v>
                </c:pt>
                <c:pt idx="20">
                  <c:v>86.58</c:v>
                </c:pt>
                <c:pt idx="21">
                  <c:v>86.23</c:v>
                </c:pt>
                <c:pt idx="22">
                  <c:v>86.4</c:v>
                </c:pt>
                <c:pt idx="23">
                  <c:v>86.52</c:v>
                </c:pt>
                <c:pt idx="24">
                  <c:v>86.88</c:v>
                </c:pt>
                <c:pt idx="25">
                  <c:v>87.52</c:v>
                </c:pt>
                <c:pt idx="26">
                  <c:v>88.59</c:v>
                </c:pt>
                <c:pt idx="27">
                  <c:v>89.99</c:v>
                </c:pt>
                <c:pt idx="28">
                  <c:v>91.86</c:v>
                </c:pt>
                <c:pt idx="29">
                  <c:v>93.97</c:v>
                </c:pt>
                <c:pt idx="30">
                  <c:v>95.92</c:v>
                </c:pt>
                <c:pt idx="31">
                  <c:v>98.11</c:v>
                </c:pt>
                <c:pt idx="32">
                  <c:v>100.19</c:v>
                </c:pt>
                <c:pt idx="33">
                  <c:v>103.26</c:v>
                </c:pt>
                <c:pt idx="34">
                  <c:v>104.92</c:v>
                </c:pt>
                <c:pt idx="35">
                  <c:v>107.93</c:v>
                </c:pt>
                <c:pt idx="36">
                  <c:v>111.84</c:v>
                </c:pt>
                <c:pt idx="37">
                  <c:v>115.72</c:v>
                </c:pt>
                <c:pt idx="38">
                  <c:v>119.43</c:v>
                </c:pt>
                <c:pt idx="39">
                  <c:v>124.1</c:v>
                </c:pt>
                <c:pt idx="40">
                  <c:v>127.72</c:v>
                </c:pt>
                <c:pt idx="41">
                  <c:v>130</c:v>
                </c:pt>
                <c:pt idx="42">
                  <c:v>132.93</c:v>
                </c:pt>
                <c:pt idx="43">
                  <c:v>135.5</c:v>
                </c:pt>
                <c:pt idx="44">
                  <c:v>140.09</c:v>
                </c:pt>
                <c:pt idx="45">
                  <c:v>146.16999999999999</c:v>
                </c:pt>
                <c:pt idx="46">
                  <c:v>152.37</c:v>
                </c:pt>
                <c:pt idx="47">
                  <c:v>158.38999999999999</c:v>
                </c:pt>
                <c:pt idx="48">
                  <c:v>163.6</c:v>
                </c:pt>
                <c:pt idx="49">
                  <c:v>170.1</c:v>
                </c:pt>
                <c:pt idx="50">
                  <c:v>177.95</c:v>
                </c:pt>
                <c:pt idx="51">
                  <c:v>185.38377849707265</c:v>
                </c:pt>
                <c:pt idx="52">
                  <c:v>187.0532764430869</c:v>
                </c:pt>
                <c:pt idx="53">
                  <c:v>188.72277438910115</c:v>
                </c:pt>
                <c:pt idx="54">
                  <c:v>190.4106184663903</c:v>
                </c:pt>
                <c:pt idx="55">
                  <c:v>192.09846254367949</c:v>
                </c:pt>
                <c:pt idx="56">
                  <c:v>193.74961435841891</c:v>
                </c:pt>
                <c:pt idx="57">
                  <c:v>195.41911230443316</c:v>
                </c:pt>
                <c:pt idx="58">
                  <c:v>197.10695638172231</c:v>
                </c:pt>
                <c:pt idx="59">
                  <c:v>198.79480045901136</c:v>
                </c:pt>
                <c:pt idx="60">
                  <c:v>200.44595227375081</c:v>
                </c:pt>
                <c:pt idx="61">
                  <c:v>202.11545021976502</c:v>
                </c:pt>
                <c:pt idx="62">
                  <c:v>203.80329429705421</c:v>
                </c:pt>
                <c:pt idx="63">
                  <c:v>205.49113837434336</c:v>
                </c:pt>
                <c:pt idx="64">
                  <c:v>207.14229018908281</c:v>
                </c:pt>
                <c:pt idx="65">
                  <c:v>208.81178813509703</c:v>
                </c:pt>
                <c:pt idx="66">
                  <c:v>210.49963221238622</c:v>
                </c:pt>
                <c:pt idx="67">
                  <c:v>212.18747628967526</c:v>
                </c:pt>
                <c:pt idx="68">
                  <c:v>205.73</c:v>
                </c:pt>
                <c:pt idx="69">
                  <c:v>188.85</c:v>
                </c:pt>
                <c:pt idx="70">
                  <c:v>174.67</c:v>
                </c:pt>
                <c:pt idx="71">
                  <c:v>162.38999999999999</c:v>
                </c:pt>
                <c:pt idx="72">
                  <c:v>153.04</c:v>
                </c:pt>
                <c:pt idx="73">
                  <c:v>148.88</c:v>
                </c:pt>
                <c:pt idx="74">
                  <c:v>150.56</c:v>
                </c:pt>
                <c:pt idx="75">
                  <c:v>153</c:v>
                </c:pt>
                <c:pt idx="76">
                  <c:v>153.29</c:v>
                </c:pt>
                <c:pt idx="77">
                  <c:v>153.29</c:v>
                </c:pt>
                <c:pt idx="78">
                  <c:v>149.61000000000001</c:v>
                </c:pt>
                <c:pt idx="79">
                  <c:v>147.63</c:v>
                </c:pt>
                <c:pt idx="80">
                  <c:v>146.44999999999999</c:v>
                </c:pt>
                <c:pt idx="81">
                  <c:v>144.54</c:v>
                </c:pt>
                <c:pt idx="82">
                  <c:v>143.53</c:v>
                </c:pt>
                <c:pt idx="83">
                  <c:v>143.53</c:v>
                </c:pt>
                <c:pt idx="84">
                  <c:v>145.01</c:v>
                </c:pt>
                <c:pt idx="85">
                  <c:v>148.93</c:v>
                </c:pt>
                <c:pt idx="86">
                  <c:v>153.77000000000001</c:v>
                </c:pt>
                <c:pt idx="87">
                  <c:v>160.33000000000001</c:v>
                </c:pt>
                <c:pt idx="88">
                  <c:v>168.39</c:v>
                </c:pt>
                <c:pt idx="89">
                  <c:v>177.26</c:v>
                </c:pt>
                <c:pt idx="90">
                  <c:v>185.71</c:v>
                </c:pt>
                <c:pt idx="91">
                  <c:v>191.82</c:v>
                </c:pt>
                <c:pt idx="92">
                  <c:v>196.87</c:v>
                </c:pt>
                <c:pt idx="93">
                  <c:v>200.73</c:v>
                </c:pt>
                <c:pt idx="94">
                  <c:v>204.44</c:v>
                </c:pt>
                <c:pt idx="95">
                  <c:v>208.25</c:v>
                </c:pt>
                <c:pt idx="96">
                  <c:v>212.38</c:v>
                </c:pt>
                <c:pt idx="97">
                  <c:v>216.54</c:v>
                </c:pt>
                <c:pt idx="98">
                  <c:v>220.06</c:v>
                </c:pt>
                <c:pt idx="99">
                  <c:v>223.72</c:v>
                </c:pt>
                <c:pt idx="100">
                  <c:v>228.37</c:v>
                </c:pt>
                <c:pt idx="101">
                  <c:v>231.81</c:v>
                </c:pt>
                <c:pt idx="102">
                  <c:v>236.41</c:v>
                </c:pt>
                <c:pt idx="103">
                  <c:v>241.04</c:v>
                </c:pt>
                <c:pt idx="104">
                  <c:v>245.79</c:v>
                </c:pt>
                <c:pt idx="105">
                  <c:v>250.37</c:v>
                </c:pt>
                <c:pt idx="106">
                  <c:v>255.06</c:v>
                </c:pt>
                <c:pt idx="107">
                  <c:v>260.70999999999998</c:v>
                </c:pt>
                <c:pt idx="108">
                  <c:v>265.10000000000002</c:v>
                </c:pt>
                <c:pt idx="109">
                  <c:v>268.45</c:v>
                </c:pt>
                <c:pt idx="110">
                  <c:v>271.62</c:v>
                </c:pt>
                <c:pt idx="111">
                  <c:v>274.14999999999998</c:v>
                </c:pt>
                <c:pt idx="112">
                  <c:v>277.37</c:v>
                </c:pt>
                <c:pt idx="113">
                  <c:v>279.61</c:v>
                </c:pt>
                <c:pt idx="114">
                  <c:v>281.43</c:v>
                </c:pt>
                <c:pt idx="115">
                  <c:v>285.20999999999998</c:v>
                </c:pt>
                <c:pt idx="116">
                  <c:v>291.01</c:v>
                </c:pt>
                <c:pt idx="117">
                  <c:v>291.86</c:v>
                </c:pt>
                <c:pt idx="118">
                  <c:v>297.62540963680095</c:v>
                </c:pt>
                <c:pt idx="119">
                  <c:v>299.31325371409008</c:v>
                </c:pt>
                <c:pt idx="120">
                  <c:v>300.96440552882939</c:v>
                </c:pt>
                <c:pt idx="121">
                  <c:v>302.63390347484363</c:v>
                </c:pt>
                <c:pt idx="122">
                  <c:v>304.32174755213282</c:v>
                </c:pt>
                <c:pt idx="123">
                  <c:v>306.009591629422</c:v>
                </c:pt>
                <c:pt idx="124">
                  <c:v>307.66074344416143</c:v>
                </c:pt>
                <c:pt idx="125">
                  <c:v>309.33024139017567</c:v>
                </c:pt>
                <c:pt idx="126">
                  <c:v>311.0180854674648</c:v>
                </c:pt>
                <c:pt idx="127">
                  <c:v>312.70592954475387</c:v>
                </c:pt>
              </c:numCache>
            </c:numRef>
          </c:val>
          <c:extLst>
            <c:ext xmlns:c16="http://schemas.microsoft.com/office/drawing/2014/chart" uri="{C3380CC4-5D6E-409C-BE32-E72D297353CC}">
              <c16:uniqueId val="{00000003-6E11-469F-AEF5-C7BF488DF75F}"/>
            </c:ext>
          </c:extLst>
        </c:ser>
        <c:ser>
          <c:idx val="4"/>
          <c:order val="4"/>
          <c:tx>
            <c:strRef>
              <c:f>Sheet1!$F$1</c:f>
              <c:strCache>
                <c:ptCount val="1"/>
                <c:pt idx="0">
                  <c:v>Possible Bubble</c:v>
                </c:pt>
              </c:strCache>
            </c:strRef>
          </c:tx>
          <c:spPr>
            <a:solidFill>
              <a:srgbClr val="FF0000">
                <a:alpha val="20000"/>
              </a:srgbClr>
            </a:solidFill>
            <a:ln>
              <a:noFill/>
            </a:ln>
            <a:effectLst/>
          </c:spPr>
          <c:cat>
            <c:numRef>
              <c:f>Sheet1!$A$2:$A$129</c:f>
              <c:numCache>
                <c:formatCode>m/d/yyyy</c:formatCode>
                <c:ptCount val="128"/>
                <c:pt idx="0">
                  <c:v>33328</c:v>
                </c:pt>
                <c:pt idx="1">
                  <c:v>33419</c:v>
                </c:pt>
                <c:pt idx="2">
                  <c:v>33511</c:v>
                </c:pt>
                <c:pt idx="3">
                  <c:v>33603</c:v>
                </c:pt>
                <c:pt idx="4">
                  <c:v>33694</c:v>
                </c:pt>
                <c:pt idx="5">
                  <c:v>33785</c:v>
                </c:pt>
                <c:pt idx="6">
                  <c:v>33877</c:v>
                </c:pt>
                <c:pt idx="7">
                  <c:v>33969</c:v>
                </c:pt>
                <c:pt idx="8">
                  <c:v>34059</c:v>
                </c:pt>
                <c:pt idx="9">
                  <c:v>34150</c:v>
                </c:pt>
                <c:pt idx="10">
                  <c:v>34242</c:v>
                </c:pt>
                <c:pt idx="11">
                  <c:v>34334</c:v>
                </c:pt>
                <c:pt idx="12">
                  <c:v>34424</c:v>
                </c:pt>
                <c:pt idx="13">
                  <c:v>34515</c:v>
                </c:pt>
                <c:pt idx="14">
                  <c:v>34607</c:v>
                </c:pt>
                <c:pt idx="15">
                  <c:v>34699</c:v>
                </c:pt>
                <c:pt idx="16">
                  <c:v>34789</c:v>
                </c:pt>
                <c:pt idx="17">
                  <c:v>34880</c:v>
                </c:pt>
                <c:pt idx="18">
                  <c:v>34972</c:v>
                </c:pt>
                <c:pt idx="19">
                  <c:v>35064</c:v>
                </c:pt>
                <c:pt idx="20">
                  <c:v>35155</c:v>
                </c:pt>
                <c:pt idx="21">
                  <c:v>35246</c:v>
                </c:pt>
                <c:pt idx="22">
                  <c:v>35338</c:v>
                </c:pt>
                <c:pt idx="23">
                  <c:v>35430</c:v>
                </c:pt>
                <c:pt idx="24">
                  <c:v>35520</c:v>
                </c:pt>
                <c:pt idx="25">
                  <c:v>35611</c:v>
                </c:pt>
                <c:pt idx="26">
                  <c:v>35703</c:v>
                </c:pt>
                <c:pt idx="27">
                  <c:v>35795</c:v>
                </c:pt>
                <c:pt idx="28">
                  <c:v>35885</c:v>
                </c:pt>
                <c:pt idx="29">
                  <c:v>35976</c:v>
                </c:pt>
                <c:pt idx="30">
                  <c:v>36068</c:v>
                </c:pt>
                <c:pt idx="31">
                  <c:v>36160</c:v>
                </c:pt>
                <c:pt idx="32">
                  <c:v>36250</c:v>
                </c:pt>
                <c:pt idx="33">
                  <c:v>36341</c:v>
                </c:pt>
                <c:pt idx="34">
                  <c:v>36433</c:v>
                </c:pt>
                <c:pt idx="35">
                  <c:v>36525</c:v>
                </c:pt>
                <c:pt idx="36">
                  <c:v>36616</c:v>
                </c:pt>
                <c:pt idx="37">
                  <c:v>36707</c:v>
                </c:pt>
                <c:pt idx="38">
                  <c:v>36799</c:v>
                </c:pt>
                <c:pt idx="39">
                  <c:v>36891</c:v>
                </c:pt>
                <c:pt idx="40">
                  <c:v>36981</c:v>
                </c:pt>
                <c:pt idx="41">
                  <c:v>37072</c:v>
                </c:pt>
                <c:pt idx="42">
                  <c:v>37164</c:v>
                </c:pt>
                <c:pt idx="43">
                  <c:v>37256</c:v>
                </c:pt>
                <c:pt idx="44">
                  <c:v>37346</c:v>
                </c:pt>
                <c:pt idx="45">
                  <c:v>37437</c:v>
                </c:pt>
                <c:pt idx="46">
                  <c:v>37529</c:v>
                </c:pt>
                <c:pt idx="47">
                  <c:v>37621</c:v>
                </c:pt>
                <c:pt idx="48">
                  <c:v>37711</c:v>
                </c:pt>
                <c:pt idx="49">
                  <c:v>37802</c:v>
                </c:pt>
                <c:pt idx="50">
                  <c:v>37894</c:v>
                </c:pt>
                <c:pt idx="51">
                  <c:v>37986</c:v>
                </c:pt>
                <c:pt idx="52">
                  <c:v>38077</c:v>
                </c:pt>
                <c:pt idx="53">
                  <c:v>38168</c:v>
                </c:pt>
                <c:pt idx="54">
                  <c:v>38260</c:v>
                </c:pt>
                <c:pt idx="55">
                  <c:v>38352</c:v>
                </c:pt>
                <c:pt idx="56">
                  <c:v>38442</c:v>
                </c:pt>
                <c:pt idx="57">
                  <c:v>38533</c:v>
                </c:pt>
                <c:pt idx="58">
                  <c:v>38625</c:v>
                </c:pt>
                <c:pt idx="59">
                  <c:v>38717</c:v>
                </c:pt>
                <c:pt idx="60">
                  <c:v>38807</c:v>
                </c:pt>
                <c:pt idx="61">
                  <c:v>38898</c:v>
                </c:pt>
                <c:pt idx="62">
                  <c:v>38990</c:v>
                </c:pt>
                <c:pt idx="63">
                  <c:v>39082</c:v>
                </c:pt>
                <c:pt idx="64">
                  <c:v>39172</c:v>
                </c:pt>
                <c:pt idx="65">
                  <c:v>39263</c:v>
                </c:pt>
                <c:pt idx="66">
                  <c:v>39355</c:v>
                </c:pt>
                <c:pt idx="67">
                  <c:v>39447</c:v>
                </c:pt>
                <c:pt idx="68">
                  <c:v>39538</c:v>
                </c:pt>
                <c:pt idx="69">
                  <c:v>39629</c:v>
                </c:pt>
                <c:pt idx="70">
                  <c:v>39721</c:v>
                </c:pt>
                <c:pt idx="71">
                  <c:v>39813</c:v>
                </c:pt>
                <c:pt idx="72">
                  <c:v>39903</c:v>
                </c:pt>
                <c:pt idx="73">
                  <c:v>39994</c:v>
                </c:pt>
                <c:pt idx="74">
                  <c:v>40086</c:v>
                </c:pt>
                <c:pt idx="75">
                  <c:v>40178</c:v>
                </c:pt>
                <c:pt idx="76">
                  <c:v>40268</c:v>
                </c:pt>
                <c:pt idx="77">
                  <c:v>40359</c:v>
                </c:pt>
                <c:pt idx="78">
                  <c:v>40451</c:v>
                </c:pt>
                <c:pt idx="79">
                  <c:v>40543</c:v>
                </c:pt>
                <c:pt idx="80">
                  <c:v>40633</c:v>
                </c:pt>
                <c:pt idx="81">
                  <c:v>40724</c:v>
                </c:pt>
                <c:pt idx="82">
                  <c:v>40816</c:v>
                </c:pt>
                <c:pt idx="83">
                  <c:v>40908</c:v>
                </c:pt>
                <c:pt idx="84">
                  <c:v>40999</c:v>
                </c:pt>
                <c:pt idx="85">
                  <c:v>41090</c:v>
                </c:pt>
                <c:pt idx="86">
                  <c:v>41182</c:v>
                </c:pt>
                <c:pt idx="87">
                  <c:v>41274</c:v>
                </c:pt>
                <c:pt idx="88">
                  <c:v>41364</c:v>
                </c:pt>
                <c:pt idx="89">
                  <c:v>41455</c:v>
                </c:pt>
                <c:pt idx="90">
                  <c:v>41547</c:v>
                </c:pt>
                <c:pt idx="91">
                  <c:v>41639</c:v>
                </c:pt>
                <c:pt idx="92">
                  <c:v>41729</c:v>
                </c:pt>
                <c:pt idx="93">
                  <c:v>41820</c:v>
                </c:pt>
                <c:pt idx="94">
                  <c:v>41912</c:v>
                </c:pt>
                <c:pt idx="95">
                  <c:v>42004</c:v>
                </c:pt>
                <c:pt idx="96">
                  <c:v>42094</c:v>
                </c:pt>
                <c:pt idx="97">
                  <c:v>42185</c:v>
                </c:pt>
                <c:pt idx="98">
                  <c:v>42277</c:v>
                </c:pt>
                <c:pt idx="99">
                  <c:v>42369</c:v>
                </c:pt>
                <c:pt idx="100">
                  <c:v>42460</c:v>
                </c:pt>
                <c:pt idx="101">
                  <c:v>42551</c:v>
                </c:pt>
                <c:pt idx="102">
                  <c:v>42643</c:v>
                </c:pt>
                <c:pt idx="103">
                  <c:v>42735</c:v>
                </c:pt>
                <c:pt idx="104">
                  <c:v>42825</c:v>
                </c:pt>
                <c:pt idx="105">
                  <c:v>42916</c:v>
                </c:pt>
                <c:pt idx="106">
                  <c:v>43008</c:v>
                </c:pt>
                <c:pt idx="107">
                  <c:v>43100</c:v>
                </c:pt>
                <c:pt idx="108">
                  <c:v>43190</c:v>
                </c:pt>
                <c:pt idx="109">
                  <c:v>43281</c:v>
                </c:pt>
                <c:pt idx="110">
                  <c:v>43373</c:v>
                </c:pt>
                <c:pt idx="111">
                  <c:v>43465</c:v>
                </c:pt>
                <c:pt idx="112">
                  <c:v>43555</c:v>
                </c:pt>
                <c:pt idx="113">
                  <c:v>43646</c:v>
                </c:pt>
                <c:pt idx="114">
                  <c:v>43738</c:v>
                </c:pt>
                <c:pt idx="115">
                  <c:v>43830</c:v>
                </c:pt>
                <c:pt idx="116">
                  <c:v>43921</c:v>
                </c:pt>
                <c:pt idx="117">
                  <c:v>44012</c:v>
                </c:pt>
                <c:pt idx="118">
                  <c:v>44104</c:v>
                </c:pt>
                <c:pt idx="119">
                  <c:v>44196</c:v>
                </c:pt>
                <c:pt idx="120">
                  <c:v>44286</c:v>
                </c:pt>
                <c:pt idx="121">
                  <c:v>44377</c:v>
                </c:pt>
                <c:pt idx="122">
                  <c:v>44469</c:v>
                </c:pt>
                <c:pt idx="123">
                  <c:v>44561</c:v>
                </c:pt>
                <c:pt idx="124">
                  <c:v>44651</c:v>
                </c:pt>
                <c:pt idx="125">
                  <c:v>44742</c:v>
                </c:pt>
                <c:pt idx="126">
                  <c:v>44834</c:v>
                </c:pt>
                <c:pt idx="127">
                  <c:v>44926</c:v>
                </c:pt>
              </c:numCache>
            </c:numRef>
          </c:cat>
          <c:val>
            <c:numRef>
              <c:f>Sheet1!$F$2:$F$129</c:f>
              <c:numCache>
                <c:formatCode>General</c:formatCode>
                <c:ptCount val="128"/>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2.5362215029273329</c:v>
                </c:pt>
                <c:pt idx="52">
                  <c:v>12.196723556913099</c:v>
                </c:pt>
                <c:pt idx="53">
                  <c:v>24.027225610898853</c:v>
                </c:pt>
                <c:pt idx="54">
                  <c:v>34.94938153360971</c:v>
                </c:pt>
                <c:pt idx="55">
                  <c:v>44.62153745632051</c:v>
                </c:pt>
                <c:pt idx="56">
                  <c:v>55.950385641581079</c:v>
                </c:pt>
                <c:pt idx="57">
                  <c:v>65.75088769556686</c:v>
                </c:pt>
                <c:pt idx="58">
                  <c:v>74.823043618277694</c:v>
                </c:pt>
                <c:pt idx="59">
                  <c:v>81.185199540988663</c:v>
                </c:pt>
                <c:pt idx="60">
                  <c:v>84.654047726249217</c:v>
                </c:pt>
                <c:pt idx="61">
                  <c:v>82.514549780234972</c:v>
                </c:pt>
                <c:pt idx="62">
                  <c:v>76.566705702945796</c:v>
                </c:pt>
                <c:pt idx="63">
                  <c:v>71.438861625656642</c:v>
                </c:pt>
                <c:pt idx="64">
                  <c:v>65.247709810917172</c:v>
                </c:pt>
                <c:pt idx="65">
                  <c:v>51.388211864902956</c:v>
                </c:pt>
                <c:pt idx="66">
                  <c:v>34.750367787613783</c:v>
                </c:pt>
                <c:pt idx="67">
                  <c:v>13.752523710324738</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4.4445903631990404</c:v>
                </c:pt>
                <c:pt idx="119">
                  <c:v>16.626746285909917</c:v>
                </c:pt>
                <c:pt idx="120">
                  <c:v>28.625594471170587</c:v>
                </c:pt>
                <c:pt idx="121">
                  <c:v>44.73609652515637</c:v>
                </c:pt>
                <c:pt idx="122">
                  <c:v>60.978252447867192</c:v>
                </c:pt>
                <c:pt idx="123">
                  <c:v>70.540408370578007</c:v>
                </c:pt>
                <c:pt idx="124">
                  <c:v>81.989256555838551</c:v>
                </c:pt>
                <c:pt idx="125">
                  <c:v>93.589758609824344</c:v>
                </c:pt>
                <c:pt idx="126">
                  <c:v>86.711914532535218</c:v>
                </c:pt>
                <c:pt idx="127">
                  <c:v>84.294070455246128</c:v>
                </c:pt>
              </c:numCache>
            </c:numRef>
          </c:val>
          <c:extLst>
            <c:ext xmlns:c16="http://schemas.microsoft.com/office/drawing/2014/chart" uri="{C3380CC4-5D6E-409C-BE32-E72D297353CC}">
              <c16:uniqueId val="{00000004-6E11-469F-AEF5-C7BF488DF75F}"/>
            </c:ext>
          </c:extLst>
        </c:ser>
        <c:dLbls>
          <c:showLegendKey val="0"/>
          <c:showVal val="0"/>
          <c:showCatName val="0"/>
          <c:showSerName val="0"/>
          <c:showPercent val="0"/>
          <c:showBubbleSize val="0"/>
        </c:dLbls>
        <c:axId val="431655264"/>
        <c:axId val="431655624"/>
      </c:areaChart>
      <c:lineChart>
        <c:grouping val="standard"/>
        <c:varyColors val="0"/>
        <c:ser>
          <c:idx val="0"/>
          <c:order val="0"/>
          <c:tx>
            <c:strRef>
              <c:f>Sheet1!$B$1</c:f>
              <c:strCache>
                <c:ptCount val="1"/>
                <c:pt idx="0">
                  <c:v>FHFA Index</c:v>
                </c:pt>
              </c:strCache>
            </c:strRef>
          </c:tx>
          <c:spPr>
            <a:ln w="76200" cap="rnd">
              <a:solidFill>
                <a:srgbClr val="0000FF"/>
              </a:solidFill>
              <a:round/>
            </a:ln>
            <a:effectLst/>
          </c:spPr>
          <c:marker>
            <c:symbol val="none"/>
          </c:marker>
          <c:cat>
            <c:numRef>
              <c:f>Sheet1!$A$2:$A$129</c:f>
              <c:numCache>
                <c:formatCode>m/d/yyyy</c:formatCode>
                <c:ptCount val="128"/>
                <c:pt idx="0">
                  <c:v>33328</c:v>
                </c:pt>
                <c:pt idx="1">
                  <c:v>33419</c:v>
                </c:pt>
                <c:pt idx="2">
                  <c:v>33511</c:v>
                </c:pt>
                <c:pt idx="3">
                  <c:v>33603</c:v>
                </c:pt>
                <c:pt idx="4">
                  <c:v>33694</c:v>
                </c:pt>
                <c:pt idx="5">
                  <c:v>33785</c:v>
                </c:pt>
                <c:pt idx="6">
                  <c:v>33877</c:v>
                </c:pt>
                <c:pt idx="7">
                  <c:v>33969</c:v>
                </c:pt>
                <c:pt idx="8">
                  <c:v>34059</c:v>
                </c:pt>
                <c:pt idx="9">
                  <c:v>34150</c:v>
                </c:pt>
                <c:pt idx="10">
                  <c:v>34242</c:v>
                </c:pt>
                <c:pt idx="11">
                  <c:v>34334</c:v>
                </c:pt>
                <c:pt idx="12">
                  <c:v>34424</c:v>
                </c:pt>
                <c:pt idx="13">
                  <c:v>34515</c:v>
                </c:pt>
                <c:pt idx="14">
                  <c:v>34607</c:v>
                </c:pt>
                <c:pt idx="15">
                  <c:v>34699</c:v>
                </c:pt>
                <c:pt idx="16">
                  <c:v>34789</c:v>
                </c:pt>
                <c:pt idx="17">
                  <c:v>34880</c:v>
                </c:pt>
                <c:pt idx="18">
                  <c:v>34972</c:v>
                </c:pt>
                <c:pt idx="19">
                  <c:v>35064</c:v>
                </c:pt>
                <c:pt idx="20">
                  <c:v>35155</c:v>
                </c:pt>
                <c:pt idx="21">
                  <c:v>35246</c:v>
                </c:pt>
                <c:pt idx="22">
                  <c:v>35338</c:v>
                </c:pt>
                <c:pt idx="23">
                  <c:v>35430</c:v>
                </c:pt>
                <c:pt idx="24">
                  <c:v>35520</c:v>
                </c:pt>
                <c:pt idx="25">
                  <c:v>35611</c:v>
                </c:pt>
                <c:pt idx="26">
                  <c:v>35703</c:v>
                </c:pt>
                <c:pt idx="27">
                  <c:v>35795</c:v>
                </c:pt>
                <c:pt idx="28">
                  <c:v>35885</c:v>
                </c:pt>
                <c:pt idx="29">
                  <c:v>35976</c:v>
                </c:pt>
                <c:pt idx="30">
                  <c:v>36068</c:v>
                </c:pt>
                <c:pt idx="31">
                  <c:v>36160</c:v>
                </c:pt>
                <c:pt idx="32">
                  <c:v>36250</c:v>
                </c:pt>
                <c:pt idx="33">
                  <c:v>36341</c:v>
                </c:pt>
                <c:pt idx="34">
                  <c:v>36433</c:v>
                </c:pt>
                <c:pt idx="35">
                  <c:v>36525</c:v>
                </c:pt>
                <c:pt idx="36">
                  <c:v>36616</c:v>
                </c:pt>
                <c:pt idx="37">
                  <c:v>36707</c:v>
                </c:pt>
                <c:pt idx="38">
                  <c:v>36799</c:v>
                </c:pt>
                <c:pt idx="39">
                  <c:v>36891</c:v>
                </c:pt>
                <c:pt idx="40">
                  <c:v>36981</c:v>
                </c:pt>
                <c:pt idx="41">
                  <c:v>37072</c:v>
                </c:pt>
                <c:pt idx="42">
                  <c:v>37164</c:v>
                </c:pt>
                <c:pt idx="43">
                  <c:v>37256</c:v>
                </c:pt>
                <c:pt idx="44">
                  <c:v>37346</c:v>
                </c:pt>
                <c:pt idx="45">
                  <c:v>37437</c:v>
                </c:pt>
                <c:pt idx="46">
                  <c:v>37529</c:v>
                </c:pt>
                <c:pt idx="47">
                  <c:v>37621</c:v>
                </c:pt>
                <c:pt idx="48">
                  <c:v>37711</c:v>
                </c:pt>
                <c:pt idx="49">
                  <c:v>37802</c:v>
                </c:pt>
                <c:pt idx="50">
                  <c:v>37894</c:v>
                </c:pt>
                <c:pt idx="51">
                  <c:v>37986</c:v>
                </c:pt>
                <c:pt idx="52">
                  <c:v>38077</c:v>
                </c:pt>
                <c:pt idx="53">
                  <c:v>38168</c:v>
                </c:pt>
                <c:pt idx="54">
                  <c:v>38260</c:v>
                </c:pt>
                <c:pt idx="55">
                  <c:v>38352</c:v>
                </c:pt>
                <c:pt idx="56">
                  <c:v>38442</c:v>
                </c:pt>
                <c:pt idx="57">
                  <c:v>38533</c:v>
                </c:pt>
                <c:pt idx="58">
                  <c:v>38625</c:v>
                </c:pt>
                <c:pt idx="59">
                  <c:v>38717</c:v>
                </c:pt>
                <c:pt idx="60">
                  <c:v>38807</c:v>
                </c:pt>
                <c:pt idx="61">
                  <c:v>38898</c:v>
                </c:pt>
                <c:pt idx="62">
                  <c:v>38990</c:v>
                </c:pt>
                <c:pt idx="63">
                  <c:v>39082</c:v>
                </c:pt>
                <c:pt idx="64">
                  <c:v>39172</c:v>
                </c:pt>
                <c:pt idx="65">
                  <c:v>39263</c:v>
                </c:pt>
                <c:pt idx="66">
                  <c:v>39355</c:v>
                </c:pt>
                <c:pt idx="67">
                  <c:v>39447</c:v>
                </c:pt>
                <c:pt idx="68">
                  <c:v>39538</c:v>
                </c:pt>
                <c:pt idx="69">
                  <c:v>39629</c:v>
                </c:pt>
                <c:pt idx="70">
                  <c:v>39721</c:v>
                </c:pt>
                <c:pt idx="71">
                  <c:v>39813</c:v>
                </c:pt>
                <c:pt idx="72">
                  <c:v>39903</c:v>
                </c:pt>
                <c:pt idx="73">
                  <c:v>39994</c:v>
                </c:pt>
                <c:pt idx="74">
                  <c:v>40086</c:v>
                </c:pt>
                <c:pt idx="75">
                  <c:v>40178</c:v>
                </c:pt>
                <c:pt idx="76">
                  <c:v>40268</c:v>
                </c:pt>
                <c:pt idx="77">
                  <c:v>40359</c:v>
                </c:pt>
                <c:pt idx="78">
                  <c:v>40451</c:v>
                </c:pt>
                <c:pt idx="79">
                  <c:v>40543</c:v>
                </c:pt>
                <c:pt idx="80">
                  <c:v>40633</c:v>
                </c:pt>
                <c:pt idx="81">
                  <c:v>40724</c:v>
                </c:pt>
                <c:pt idx="82">
                  <c:v>40816</c:v>
                </c:pt>
                <c:pt idx="83">
                  <c:v>40908</c:v>
                </c:pt>
                <c:pt idx="84">
                  <c:v>40999</c:v>
                </c:pt>
                <c:pt idx="85">
                  <c:v>41090</c:v>
                </c:pt>
                <c:pt idx="86">
                  <c:v>41182</c:v>
                </c:pt>
                <c:pt idx="87">
                  <c:v>41274</c:v>
                </c:pt>
                <c:pt idx="88">
                  <c:v>41364</c:v>
                </c:pt>
                <c:pt idx="89">
                  <c:v>41455</c:v>
                </c:pt>
                <c:pt idx="90">
                  <c:v>41547</c:v>
                </c:pt>
                <c:pt idx="91">
                  <c:v>41639</c:v>
                </c:pt>
                <c:pt idx="92">
                  <c:v>41729</c:v>
                </c:pt>
                <c:pt idx="93">
                  <c:v>41820</c:v>
                </c:pt>
                <c:pt idx="94">
                  <c:v>41912</c:v>
                </c:pt>
                <c:pt idx="95">
                  <c:v>42004</c:v>
                </c:pt>
                <c:pt idx="96">
                  <c:v>42094</c:v>
                </c:pt>
                <c:pt idx="97">
                  <c:v>42185</c:v>
                </c:pt>
                <c:pt idx="98">
                  <c:v>42277</c:v>
                </c:pt>
                <c:pt idx="99">
                  <c:v>42369</c:v>
                </c:pt>
                <c:pt idx="100">
                  <c:v>42460</c:v>
                </c:pt>
                <c:pt idx="101">
                  <c:v>42551</c:v>
                </c:pt>
                <c:pt idx="102">
                  <c:v>42643</c:v>
                </c:pt>
                <c:pt idx="103">
                  <c:v>42735</c:v>
                </c:pt>
                <c:pt idx="104">
                  <c:v>42825</c:v>
                </c:pt>
                <c:pt idx="105">
                  <c:v>42916</c:v>
                </c:pt>
                <c:pt idx="106">
                  <c:v>43008</c:v>
                </c:pt>
                <c:pt idx="107">
                  <c:v>43100</c:v>
                </c:pt>
                <c:pt idx="108">
                  <c:v>43190</c:v>
                </c:pt>
                <c:pt idx="109">
                  <c:v>43281</c:v>
                </c:pt>
                <c:pt idx="110">
                  <c:v>43373</c:v>
                </c:pt>
                <c:pt idx="111">
                  <c:v>43465</c:v>
                </c:pt>
                <c:pt idx="112">
                  <c:v>43555</c:v>
                </c:pt>
                <c:pt idx="113">
                  <c:v>43646</c:v>
                </c:pt>
                <c:pt idx="114">
                  <c:v>43738</c:v>
                </c:pt>
                <c:pt idx="115">
                  <c:v>43830</c:v>
                </c:pt>
                <c:pt idx="116">
                  <c:v>43921</c:v>
                </c:pt>
                <c:pt idx="117">
                  <c:v>44012</c:v>
                </c:pt>
                <c:pt idx="118">
                  <c:v>44104</c:v>
                </c:pt>
                <c:pt idx="119">
                  <c:v>44196</c:v>
                </c:pt>
                <c:pt idx="120">
                  <c:v>44286</c:v>
                </c:pt>
                <c:pt idx="121">
                  <c:v>44377</c:v>
                </c:pt>
                <c:pt idx="122">
                  <c:v>44469</c:v>
                </c:pt>
                <c:pt idx="123">
                  <c:v>44561</c:v>
                </c:pt>
                <c:pt idx="124">
                  <c:v>44651</c:v>
                </c:pt>
                <c:pt idx="125">
                  <c:v>44742</c:v>
                </c:pt>
                <c:pt idx="126">
                  <c:v>44834</c:v>
                </c:pt>
                <c:pt idx="127">
                  <c:v>44926</c:v>
                </c:pt>
              </c:numCache>
            </c:numRef>
          </c:cat>
          <c:val>
            <c:numRef>
              <c:f>Sheet1!$B$2:$B$129</c:f>
              <c:numCache>
                <c:formatCode>0.00</c:formatCode>
                <c:ptCount val="128"/>
                <c:pt idx="0">
                  <c:v>100</c:v>
                </c:pt>
                <c:pt idx="1">
                  <c:v>99.65</c:v>
                </c:pt>
                <c:pt idx="2">
                  <c:v>99.5</c:v>
                </c:pt>
                <c:pt idx="3">
                  <c:v>99.24</c:v>
                </c:pt>
                <c:pt idx="4">
                  <c:v>98.5</c:v>
                </c:pt>
                <c:pt idx="5">
                  <c:v>96.64</c:v>
                </c:pt>
                <c:pt idx="6">
                  <c:v>96.13</c:v>
                </c:pt>
                <c:pt idx="7">
                  <c:v>94.68</c:v>
                </c:pt>
                <c:pt idx="8">
                  <c:v>93.25</c:v>
                </c:pt>
                <c:pt idx="9">
                  <c:v>91.9</c:v>
                </c:pt>
                <c:pt idx="10">
                  <c:v>90.57</c:v>
                </c:pt>
                <c:pt idx="11">
                  <c:v>89.73</c:v>
                </c:pt>
                <c:pt idx="12">
                  <c:v>88.73</c:v>
                </c:pt>
                <c:pt idx="13">
                  <c:v>88.91</c:v>
                </c:pt>
                <c:pt idx="14">
                  <c:v>88.54</c:v>
                </c:pt>
                <c:pt idx="15">
                  <c:v>88.27</c:v>
                </c:pt>
                <c:pt idx="16">
                  <c:v>87.81</c:v>
                </c:pt>
                <c:pt idx="17">
                  <c:v>87.41</c:v>
                </c:pt>
                <c:pt idx="18">
                  <c:v>87.09</c:v>
                </c:pt>
                <c:pt idx="19">
                  <c:v>86.67</c:v>
                </c:pt>
                <c:pt idx="20">
                  <c:v>86.58</c:v>
                </c:pt>
                <c:pt idx="21">
                  <c:v>86.23</c:v>
                </c:pt>
                <c:pt idx="22">
                  <c:v>86.4</c:v>
                </c:pt>
                <c:pt idx="23">
                  <c:v>86.52</c:v>
                </c:pt>
                <c:pt idx="24">
                  <c:v>86.88</c:v>
                </c:pt>
                <c:pt idx="25">
                  <c:v>87.52</c:v>
                </c:pt>
                <c:pt idx="26">
                  <c:v>88.59</c:v>
                </c:pt>
                <c:pt idx="27">
                  <c:v>89.99</c:v>
                </c:pt>
                <c:pt idx="28">
                  <c:v>91.86</c:v>
                </c:pt>
                <c:pt idx="29">
                  <c:v>93.97</c:v>
                </c:pt>
                <c:pt idx="30">
                  <c:v>95.92</c:v>
                </c:pt>
                <c:pt idx="31">
                  <c:v>98.11</c:v>
                </c:pt>
                <c:pt idx="32">
                  <c:v>100.19</c:v>
                </c:pt>
                <c:pt idx="33">
                  <c:v>103.26</c:v>
                </c:pt>
                <c:pt idx="34">
                  <c:v>104.92</c:v>
                </c:pt>
                <c:pt idx="35">
                  <c:v>107.93</c:v>
                </c:pt>
                <c:pt idx="36">
                  <c:v>111.84</c:v>
                </c:pt>
                <c:pt idx="37">
                  <c:v>115.72</c:v>
                </c:pt>
                <c:pt idx="38">
                  <c:v>119.43</c:v>
                </c:pt>
                <c:pt idx="39">
                  <c:v>124.1</c:v>
                </c:pt>
                <c:pt idx="40">
                  <c:v>127.72</c:v>
                </c:pt>
                <c:pt idx="41">
                  <c:v>130</c:v>
                </c:pt>
                <c:pt idx="42">
                  <c:v>132.93</c:v>
                </c:pt>
                <c:pt idx="43">
                  <c:v>135.5</c:v>
                </c:pt>
                <c:pt idx="44">
                  <c:v>140.09</c:v>
                </c:pt>
                <c:pt idx="45">
                  <c:v>146.16999999999999</c:v>
                </c:pt>
                <c:pt idx="46">
                  <c:v>152.37</c:v>
                </c:pt>
                <c:pt idx="47">
                  <c:v>158.38999999999999</c:v>
                </c:pt>
                <c:pt idx="48">
                  <c:v>163.6</c:v>
                </c:pt>
                <c:pt idx="49">
                  <c:v>170.1</c:v>
                </c:pt>
                <c:pt idx="50">
                  <c:v>177.95</c:v>
                </c:pt>
                <c:pt idx="51">
                  <c:v>187.92</c:v>
                </c:pt>
                <c:pt idx="52">
                  <c:v>199.25</c:v>
                </c:pt>
                <c:pt idx="53">
                  <c:v>212.75</c:v>
                </c:pt>
                <c:pt idx="54">
                  <c:v>225.36</c:v>
                </c:pt>
                <c:pt idx="55">
                  <c:v>236.72</c:v>
                </c:pt>
                <c:pt idx="56">
                  <c:v>249.7</c:v>
                </c:pt>
                <c:pt idx="57">
                  <c:v>261.17</c:v>
                </c:pt>
                <c:pt idx="58">
                  <c:v>271.93</c:v>
                </c:pt>
                <c:pt idx="59">
                  <c:v>279.98</c:v>
                </c:pt>
                <c:pt idx="60">
                  <c:v>285.10000000000002</c:v>
                </c:pt>
                <c:pt idx="61">
                  <c:v>284.63</c:v>
                </c:pt>
                <c:pt idx="62">
                  <c:v>280.37</c:v>
                </c:pt>
                <c:pt idx="63">
                  <c:v>276.93</c:v>
                </c:pt>
                <c:pt idx="64">
                  <c:v>272.39</c:v>
                </c:pt>
                <c:pt idx="65">
                  <c:v>260.2</c:v>
                </c:pt>
                <c:pt idx="66">
                  <c:v>245.25</c:v>
                </c:pt>
                <c:pt idx="67">
                  <c:v>225.94</c:v>
                </c:pt>
                <c:pt idx="68">
                  <c:v>205.73</c:v>
                </c:pt>
                <c:pt idx="69">
                  <c:v>188.85</c:v>
                </c:pt>
                <c:pt idx="70">
                  <c:v>174.67</c:v>
                </c:pt>
                <c:pt idx="71">
                  <c:v>162.38999999999999</c:v>
                </c:pt>
                <c:pt idx="72">
                  <c:v>153.04</c:v>
                </c:pt>
                <c:pt idx="73">
                  <c:v>148.88</c:v>
                </c:pt>
                <c:pt idx="74">
                  <c:v>150.56</c:v>
                </c:pt>
                <c:pt idx="75">
                  <c:v>153</c:v>
                </c:pt>
                <c:pt idx="76">
                  <c:v>153.29</c:v>
                </c:pt>
                <c:pt idx="77">
                  <c:v>153.29</c:v>
                </c:pt>
                <c:pt idx="78">
                  <c:v>149.61000000000001</c:v>
                </c:pt>
                <c:pt idx="79">
                  <c:v>147.63</c:v>
                </c:pt>
                <c:pt idx="80">
                  <c:v>146.44999999999999</c:v>
                </c:pt>
                <c:pt idx="81">
                  <c:v>144.54</c:v>
                </c:pt>
                <c:pt idx="82">
                  <c:v>143.53</c:v>
                </c:pt>
                <c:pt idx="83">
                  <c:v>143.53</c:v>
                </c:pt>
                <c:pt idx="84">
                  <c:v>145.01</c:v>
                </c:pt>
                <c:pt idx="85">
                  <c:v>148.93</c:v>
                </c:pt>
                <c:pt idx="86">
                  <c:v>153.77000000000001</c:v>
                </c:pt>
                <c:pt idx="87">
                  <c:v>160.33000000000001</c:v>
                </c:pt>
                <c:pt idx="88">
                  <c:v>168.39</c:v>
                </c:pt>
                <c:pt idx="89">
                  <c:v>177.26</c:v>
                </c:pt>
                <c:pt idx="90">
                  <c:v>185.71</c:v>
                </c:pt>
                <c:pt idx="91">
                  <c:v>191.82</c:v>
                </c:pt>
                <c:pt idx="92">
                  <c:v>196.87</c:v>
                </c:pt>
                <c:pt idx="93">
                  <c:v>200.73</c:v>
                </c:pt>
                <c:pt idx="94">
                  <c:v>204.44</c:v>
                </c:pt>
                <c:pt idx="95">
                  <c:v>208.25</c:v>
                </c:pt>
                <c:pt idx="96">
                  <c:v>212.38</c:v>
                </c:pt>
                <c:pt idx="97">
                  <c:v>216.54</c:v>
                </c:pt>
                <c:pt idx="98">
                  <c:v>220.06</c:v>
                </c:pt>
                <c:pt idx="99">
                  <c:v>223.72</c:v>
                </c:pt>
                <c:pt idx="100">
                  <c:v>228.37</c:v>
                </c:pt>
                <c:pt idx="101">
                  <c:v>231.81</c:v>
                </c:pt>
                <c:pt idx="102">
                  <c:v>236.41</c:v>
                </c:pt>
                <c:pt idx="103">
                  <c:v>241.04</c:v>
                </c:pt>
                <c:pt idx="104">
                  <c:v>245.79</c:v>
                </c:pt>
                <c:pt idx="105">
                  <c:v>250.37</c:v>
                </c:pt>
                <c:pt idx="106">
                  <c:v>255.06</c:v>
                </c:pt>
                <c:pt idx="107">
                  <c:v>260.70999999999998</c:v>
                </c:pt>
                <c:pt idx="108">
                  <c:v>265.10000000000002</c:v>
                </c:pt>
                <c:pt idx="109">
                  <c:v>268.45</c:v>
                </c:pt>
                <c:pt idx="110">
                  <c:v>271.62</c:v>
                </c:pt>
                <c:pt idx="111">
                  <c:v>274.14999999999998</c:v>
                </c:pt>
                <c:pt idx="112">
                  <c:v>277.37</c:v>
                </c:pt>
                <c:pt idx="113">
                  <c:v>279.61</c:v>
                </c:pt>
                <c:pt idx="114">
                  <c:v>281.43</c:v>
                </c:pt>
                <c:pt idx="115">
                  <c:v>285.20999999999998</c:v>
                </c:pt>
                <c:pt idx="116">
                  <c:v>291.01</c:v>
                </c:pt>
                <c:pt idx="117">
                  <c:v>291.86</c:v>
                </c:pt>
                <c:pt idx="118">
                  <c:v>302.07</c:v>
                </c:pt>
                <c:pt idx="119">
                  <c:v>315.94</c:v>
                </c:pt>
                <c:pt idx="120">
                  <c:v>329.59</c:v>
                </c:pt>
                <c:pt idx="121">
                  <c:v>347.37</c:v>
                </c:pt>
                <c:pt idx="122">
                  <c:v>365.3</c:v>
                </c:pt>
                <c:pt idx="123">
                  <c:v>376.55</c:v>
                </c:pt>
                <c:pt idx="124">
                  <c:v>389.65</c:v>
                </c:pt>
                <c:pt idx="125">
                  <c:v>402.92</c:v>
                </c:pt>
                <c:pt idx="126">
                  <c:v>397.73</c:v>
                </c:pt>
                <c:pt idx="127">
                  <c:v>397</c:v>
                </c:pt>
              </c:numCache>
            </c:numRef>
          </c:val>
          <c:smooth val="0"/>
          <c:extLst>
            <c:ext xmlns:c16="http://schemas.microsoft.com/office/drawing/2014/chart" uri="{C3380CC4-5D6E-409C-BE32-E72D297353CC}">
              <c16:uniqueId val="{00000000-6E11-469F-AEF5-C7BF488DF75F}"/>
            </c:ext>
          </c:extLst>
        </c:ser>
        <c:ser>
          <c:idx val="1"/>
          <c:order val="1"/>
          <c:tx>
            <c:strRef>
              <c:f>Sheet1!$C$1</c:f>
              <c:strCache>
                <c:ptCount val="1"/>
                <c:pt idx="0">
                  <c:v>Trendline 1995-2015</c:v>
                </c:pt>
              </c:strCache>
            </c:strRef>
          </c:tx>
          <c:spPr>
            <a:ln w="44450" cap="rnd">
              <a:solidFill>
                <a:srgbClr val="FF0000"/>
              </a:solidFill>
              <a:round/>
            </a:ln>
            <a:effectLst/>
          </c:spPr>
          <c:marker>
            <c:symbol val="none"/>
          </c:marker>
          <c:cat>
            <c:numRef>
              <c:f>Sheet1!$A$2:$A$129</c:f>
              <c:numCache>
                <c:formatCode>m/d/yyyy</c:formatCode>
                <c:ptCount val="128"/>
                <c:pt idx="0">
                  <c:v>33328</c:v>
                </c:pt>
                <c:pt idx="1">
                  <c:v>33419</c:v>
                </c:pt>
                <c:pt idx="2">
                  <c:v>33511</c:v>
                </c:pt>
                <c:pt idx="3">
                  <c:v>33603</c:v>
                </c:pt>
                <c:pt idx="4">
                  <c:v>33694</c:v>
                </c:pt>
                <c:pt idx="5">
                  <c:v>33785</c:v>
                </c:pt>
                <c:pt idx="6">
                  <c:v>33877</c:v>
                </c:pt>
                <c:pt idx="7">
                  <c:v>33969</c:v>
                </c:pt>
                <c:pt idx="8">
                  <c:v>34059</c:v>
                </c:pt>
                <c:pt idx="9">
                  <c:v>34150</c:v>
                </c:pt>
                <c:pt idx="10">
                  <c:v>34242</c:v>
                </c:pt>
                <c:pt idx="11">
                  <c:v>34334</c:v>
                </c:pt>
                <c:pt idx="12">
                  <c:v>34424</c:v>
                </c:pt>
                <c:pt idx="13">
                  <c:v>34515</c:v>
                </c:pt>
                <c:pt idx="14">
                  <c:v>34607</c:v>
                </c:pt>
                <c:pt idx="15">
                  <c:v>34699</c:v>
                </c:pt>
                <c:pt idx="16">
                  <c:v>34789</c:v>
                </c:pt>
                <c:pt idx="17">
                  <c:v>34880</c:v>
                </c:pt>
                <c:pt idx="18">
                  <c:v>34972</c:v>
                </c:pt>
                <c:pt idx="19">
                  <c:v>35064</c:v>
                </c:pt>
                <c:pt idx="20">
                  <c:v>35155</c:v>
                </c:pt>
                <c:pt idx="21">
                  <c:v>35246</c:v>
                </c:pt>
                <c:pt idx="22">
                  <c:v>35338</c:v>
                </c:pt>
                <c:pt idx="23">
                  <c:v>35430</c:v>
                </c:pt>
                <c:pt idx="24">
                  <c:v>35520</c:v>
                </c:pt>
                <c:pt idx="25">
                  <c:v>35611</c:v>
                </c:pt>
                <c:pt idx="26">
                  <c:v>35703</c:v>
                </c:pt>
                <c:pt idx="27">
                  <c:v>35795</c:v>
                </c:pt>
                <c:pt idx="28">
                  <c:v>35885</c:v>
                </c:pt>
                <c:pt idx="29">
                  <c:v>35976</c:v>
                </c:pt>
                <c:pt idx="30">
                  <c:v>36068</c:v>
                </c:pt>
                <c:pt idx="31">
                  <c:v>36160</c:v>
                </c:pt>
                <c:pt idx="32">
                  <c:v>36250</c:v>
                </c:pt>
                <c:pt idx="33">
                  <c:v>36341</c:v>
                </c:pt>
                <c:pt idx="34">
                  <c:v>36433</c:v>
                </c:pt>
                <c:pt idx="35">
                  <c:v>36525</c:v>
                </c:pt>
                <c:pt idx="36">
                  <c:v>36616</c:v>
                </c:pt>
                <c:pt idx="37">
                  <c:v>36707</c:v>
                </c:pt>
                <c:pt idx="38">
                  <c:v>36799</c:v>
                </c:pt>
                <c:pt idx="39">
                  <c:v>36891</c:v>
                </c:pt>
                <c:pt idx="40">
                  <c:v>36981</c:v>
                </c:pt>
                <c:pt idx="41">
                  <c:v>37072</c:v>
                </c:pt>
                <c:pt idx="42">
                  <c:v>37164</c:v>
                </c:pt>
                <c:pt idx="43">
                  <c:v>37256</c:v>
                </c:pt>
                <c:pt idx="44">
                  <c:v>37346</c:v>
                </c:pt>
                <c:pt idx="45">
                  <c:v>37437</c:v>
                </c:pt>
                <c:pt idx="46">
                  <c:v>37529</c:v>
                </c:pt>
                <c:pt idx="47">
                  <c:v>37621</c:v>
                </c:pt>
                <c:pt idx="48">
                  <c:v>37711</c:v>
                </c:pt>
                <c:pt idx="49">
                  <c:v>37802</c:v>
                </c:pt>
                <c:pt idx="50">
                  <c:v>37894</c:v>
                </c:pt>
                <c:pt idx="51">
                  <c:v>37986</c:v>
                </c:pt>
                <c:pt idx="52">
                  <c:v>38077</c:v>
                </c:pt>
                <c:pt idx="53">
                  <c:v>38168</c:v>
                </c:pt>
                <c:pt idx="54">
                  <c:v>38260</c:v>
                </c:pt>
                <c:pt idx="55">
                  <c:v>38352</c:v>
                </c:pt>
                <c:pt idx="56">
                  <c:v>38442</c:v>
                </c:pt>
                <c:pt idx="57">
                  <c:v>38533</c:v>
                </c:pt>
                <c:pt idx="58">
                  <c:v>38625</c:v>
                </c:pt>
                <c:pt idx="59">
                  <c:v>38717</c:v>
                </c:pt>
                <c:pt idx="60">
                  <c:v>38807</c:v>
                </c:pt>
                <c:pt idx="61">
                  <c:v>38898</c:v>
                </c:pt>
                <c:pt idx="62">
                  <c:v>38990</c:v>
                </c:pt>
                <c:pt idx="63">
                  <c:v>39082</c:v>
                </c:pt>
                <c:pt idx="64">
                  <c:v>39172</c:v>
                </c:pt>
                <c:pt idx="65">
                  <c:v>39263</c:v>
                </c:pt>
                <c:pt idx="66">
                  <c:v>39355</c:v>
                </c:pt>
                <c:pt idx="67">
                  <c:v>39447</c:v>
                </c:pt>
                <c:pt idx="68">
                  <c:v>39538</c:v>
                </c:pt>
                <c:pt idx="69">
                  <c:v>39629</c:v>
                </c:pt>
                <c:pt idx="70">
                  <c:v>39721</c:v>
                </c:pt>
                <c:pt idx="71">
                  <c:v>39813</c:v>
                </c:pt>
                <c:pt idx="72">
                  <c:v>39903</c:v>
                </c:pt>
                <c:pt idx="73">
                  <c:v>39994</c:v>
                </c:pt>
                <c:pt idx="74">
                  <c:v>40086</c:v>
                </c:pt>
                <c:pt idx="75">
                  <c:v>40178</c:v>
                </c:pt>
                <c:pt idx="76">
                  <c:v>40268</c:v>
                </c:pt>
                <c:pt idx="77">
                  <c:v>40359</c:v>
                </c:pt>
                <c:pt idx="78">
                  <c:v>40451</c:v>
                </c:pt>
                <c:pt idx="79">
                  <c:v>40543</c:v>
                </c:pt>
                <c:pt idx="80">
                  <c:v>40633</c:v>
                </c:pt>
                <c:pt idx="81">
                  <c:v>40724</c:v>
                </c:pt>
                <c:pt idx="82">
                  <c:v>40816</c:v>
                </c:pt>
                <c:pt idx="83">
                  <c:v>40908</c:v>
                </c:pt>
                <c:pt idx="84">
                  <c:v>40999</c:v>
                </c:pt>
                <c:pt idx="85">
                  <c:v>41090</c:v>
                </c:pt>
                <c:pt idx="86">
                  <c:v>41182</c:v>
                </c:pt>
                <c:pt idx="87">
                  <c:v>41274</c:v>
                </c:pt>
                <c:pt idx="88">
                  <c:v>41364</c:v>
                </c:pt>
                <c:pt idx="89">
                  <c:v>41455</c:v>
                </c:pt>
                <c:pt idx="90">
                  <c:v>41547</c:v>
                </c:pt>
                <c:pt idx="91">
                  <c:v>41639</c:v>
                </c:pt>
                <c:pt idx="92">
                  <c:v>41729</c:v>
                </c:pt>
                <c:pt idx="93">
                  <c:v>41820</c:v>
                </c:pt>
                <c:pt idx="94">
                  <c:v>41912</c:v>
                </c:pt>
                <c:pt idx="95">
                  <c:v>42004</c:v>
                </c:pt>
                <c:pt idx="96">
                  <c:v>42094</c:v>
                </c:pt>
                <c:pt idx="97">
                  <c:v>42185</c:v>
                </c:pt>
                <c:pt idx="98">
                  <c:v>42277</c:v>
                </c:pt>
                <c:pt idx="99">
                  <c:v>42369</c:v>
                </c:pt>
                <c:pt idx="100">
                  <c:v>42460</c:v>
                </c:pt>
                <c:pt idx="101">
                  <c:v>42551</c:v>
                </c:pt>
                <c:pt idx="102">
                  <c:v>42643</c:v>
                </c:pt>
                <c:pt idx="103">
                  <c:v>42735</c:v>
                </c:pt>
                <c:pt idx="104">
                  <c:v>42825</c:v>
                </c:pt>
                <c:pt idx="105">
                  <c:v>42916</c:v>
                </c:pt>
                <c:pt idx="106">
                  <c:v>43008</c:v>
                </c:pt>
                <c:pt idx="107">
                  <c:v>43100</c:v>
                </c:pt>
                <c:pt idx="108">
                  <c:v>43190</c:v>
                </c:pt>
                <c:pt idx="109">
                  <c:v>43281</c:v>
                </c:pt>
                <c:pt idx="110">
                  <c:v>43373</c:v>
                </c:pt>
                <c:pt idx="111">
                  <c:v>43465</c:v>
                </c:pt>
                <c:pt idx="112">
                  <c:v>43555</c:v>
                </c:pt>
                <c:pt idx="113">
                  <c:v>43646</c:v>
                </c:pt>
                <c:pt idx="114">
                  <c:v>43738</c:v>
                </c:pt>
                <c:pt idx="115">
                  <c:v>43830</c:v>
                </c:pt>
                <c:pt idx="116">
                  <c:v>43921</c:v>
                </c:pt>
                <c:pt idx="117">
                  <c:v>44012</c:v>
                </c:pt>
                <c:pt idx="118">
                  <c:v>44104</c:v>
                </c:pt>
                <c:pt idx="119">
                  <c:v>44196</c:v>
                </c:pt>
                <c:pt idx="120">
                  <c:v>44286</c:v>
                </c:pt>
                <c:pt idx="121">
                  <c:v>44377</c:v>
                </c:pt>
                <c:pt idx="122">
                  <c:v>44469</c:v>
                </c:pt>
                <c:pt idx="123">
                  <c:v>44561</c:v>
                </c:pt>
                <c:pt idx="124">
                  <c:v>44651</c:v>
                </c:pt>
                <c:pt idx="125">
                  <c:v>44742</c:v>
                </c:pt>
                <c:pt idx="126">
                  <c:v>44834</c:v>
                </c:pt>
                <c:pt idx="127">
                  <c:v>44926</c:v>
                </c:pt>
              </c:numCache>
            </c:numRef>
          </c:cat>
          <c:val>
            <c:numRef>
              <c:f>Sheet1!$C$2:$C$129</c:f>
              <c:numCache>
                <c:formatCode>General</c:formatCode>
                <c:ptCount val="128"/>
                <c:pt idx="16">
                  <c:v>105.60933067606231</c:v>
                </c:pt>
                <c:pt idx="17">
                  <c:v>107.00057896440762</c:v>
                </c:pt>
                <c:pt idx="18">
                  <c:v>108.40711569548182</c:v>
                </c:pt>
                <c:pt idx="19">
                  <c:v>109.81365242655613</c:v>
                </c:pt>
                <c:pt idx="20">
                  <c:v>111.20490071490133</c:v>
                </c:pt>
                <c:pt idx="21">
                  <c:v>112.59614900324664</c:v>
                </c:pt>
                <c:pt idx="22">
                  <c:v>114.00268573432083</c:v>
                </c:pt>
                <c:pt idx="23">
                  <c:v>115.40922246539515</c:v>
                </c:pt>
                <c:pt idx="24">
                  <c:v>116.78518231101134</c:v>
                </c:pt>
                <c:pt idx="25">
                  <c:v>118.17643059935654</c:v>
                </c:pt>
                <c:pt idx="26">
                  <c:v>119.58296733043085</c:v>
                </c:pt>
                <c:pt idx="27">
                  <c:v>120.98950406150516</c:v>
                </c:pt>
                <c:pt idx="28">
                  <c:v>122.36546390712124</c:v>
                </c:pt>
                <c:pt idx="29">
                  <c:v>123.75671219546655</c:v>
                </c:pt>
                <c:pt idx="30">
                  <c:v>125.16324892654075</c:v>
                </c:pt>
                <c:pt idx="31">
                  <c:v>126.56978565761506</c:v>
                </c:pt>
                <c:pt idx="32">
                  <c:v>127.94574550323125</c:v>
                </c:pt>
                <c:pt idx="33">
                  <c:v>129.33699379157645</c:v>
                </c:pt>
                <c:pt idx="34">
                  <c:v>130.74353052265076</c:v>
                </c:pt>
                <c:pt idx="35">
                  <c:v>132.15006725372507</c:v>
                </c:pt>
                <c:pt idx="36">
                  <c:v>133.54131554207027</c:v>
                </c:pt>
                <c:pt idx="37">
                  <c:v>134.93256383041546</c:v>
                </c:pt>
                <c:pt idx="38">
                  <c:v>136.33910056148977</c:v>
                </c:pt>
                <c:pt idx="39">
                  <c:v>137.74563729256408</c:v>
                </c:pt>
                <c:pt idx="40">
                  <c:v>139.12159713818016</c:v>
                </c:pt>
                <c:pt idx="41">
                  <c:v>140.51284542652536</c:v>
                </c:pt>
                <c:pt idx="42">
                  <c:v>141.91938215759967</c:v>
                </c:pt>
                <c:pt idx="43">
                  <c:v>143.32591888867398</c:v>
                </c:pt>
                <c:pt idx="44">
                  <c:v>144.70187873429018</c:v>
                </c:pt>
                <c:pt idx="45">
                  <c:v>146.09312702263537</c:v>
                </c:pt>
                <c:pt idx="46">
                  <c:v>147.49966375370968</c:v>
                </c:pt>
                <c:pt idx="47">
                  <c:v>148.90620048478399</c:v>
                </c:pt>
                <c:pt idx="48">
                  <c:v>150.28216033040007</c:v>
                </c:pt>
                <c:pt idx="49">
                  <c:v>151.67340861874527</c:v>
                </c:pt>
                <c:pt idx="50">
                  <c:v>153.07994534981958</c:v>
                </c:pt>
                <c:pt idx="51">
                  <c:v>154.48648208089389</c:v>
                </c:pt>
                <c:pt idx="52">
                  <c:v>155.87773036923909</c:v>
                </c:pt>
                <c:pt idx="53">
                  <c:v>157.26897865758428</c:v>
                </c:pt>
                <c:pt idx="54">
                  <c:v>158.6755153886586</c:v>
                </c:pt>
                <c:pt idx="55">
                  <c:v>160.08205211973291</c:v>
                </c:pt>
                <c:pt idx="56">
                  <c:v>161.4580119653491</c:v>
                </c:pt>
                <c:pt idx="57">
                  <c:v>162.8492602536943</c:v>
                </c:pt>
                <c:pt idx="58">
                  <c:v>164.25579698476861</c:v>
                </c:pt>
                <c:pt idx="59">
                  <c:v>165.66233371584281</c:v>
                </c:pt>
                <c:pt idx="60">
                  <c:v>167.038293561459</c:v>
                </c:pt>
                <c:pt idx="61">
                  <c:v>168.4295418498042</c:v>
                </c:pt>
                <c:pt idx="62">
                  <c:v>169.83607858087851</c:v>
                </c:pt>
                <c:pt idx="63">
                  <c:v>171.24261531195282</c:v>
                </c:pt>
                <c:pt idx="64">
                  <c:v>172.61857515756901</c:v>
                </c:pt>
                <c:pt idx="65">
                  <c:v>174.00982344591421</c:v>
                </c:pt>
                <c:pt idx="66">
                  <c:v>175.41636017698852</c:v>
                </c:pt>
                <c:pt idx="67">
                  <c:v>176.82289690806272</c:v>
                </c:pt>
                <c:pt idx="68">
                  <c:v>178.21414519640803</c:v>
                </c:pt>
                <c:pt idx="69">
                  <c:v>179.60539348475322</c:v>
                </c:pt>
                <c:pt idx="70">
                  <c:v>181.01193021582753</c:v>
                </c:pt>
                <c:pt idx="71">
                  <c:v>182.41846694690173</c:v>
                </c:pt>
                <c:pt idx="72">
                  <c:v>183.79442679251792</c:v>
                </c:pt>
                <c:pt idx="73">
                  <c:v>185.18567508086312</c:v>
                </c:pt>
                <c:pt idx="74">
                  <c:v>186.59221181193743</c:v>
                </c:pt>
                <c:pt idx="75">
                  <c:v>187.99874854301174</c:v>
                </c:pt>
                <c:pt idx="76">
                  <c:v>189.37470838862782</c:v>
                </c:pt>
                <c:pt idx="77">
                  <c:v>190.76595667697313</c:v>
                </c:pt>
                <c:pt idx="78">
                  <c:v>192.17249340804733</c:v>
                </c:pt>
                <c:pt idx="79">
                  <c:v>193.57903013912164</c:v>
                </c:pt>
                <c:pt idx="80">
                  <c:v>194.95498998473784</c:v>
                </c:pt>
                <c:pt idx="81">
                  <c:v>196.34623827308303</c:v>
                </c:pt>
                <c:pt idx="82">
                  <c:v>197.75277500415734</c:v>
                </c:pt>
                <c:pt idx="83">
                  <c:v>199.15931173523165</c:v>
                </c:pt>
                <c:pt idx="84">
                  <c:v>200.55056002357685</c:v>
                </c:pt>
                <c:pt idx="85">
                  <c:v>201.94180831192205</c:v>
                </c:pt>
                <c:pt idx="86">
                  <c:v>203.34834504299636</c:v>
                </c:pt>
                <c:pt idx="87">
                  <c:v>204.75488177407067</c:v>
                </c:pt>
                <c:pt idx="88">
                  <c:v>206.13084161968675</c:v>
                </c:pt>
                <c:pt idx="89">
                  <c:v>207.52208990803206</c:v>
                </c:pt>
                <c:pt idx="90">
                  <c:v>208.92862663910626</c:v>
                </c:pt>
                <c:pt idx="91">
                  <c:v>210.33516337018057</c:v>
                </c:pt>
                <c:pt idx="92">
                  <c:v>211.71112321579676</c:v>
                </c:pt>
                <c:pt idx="93">
                  <c:v>213.10237150414196</c:v>
                </c:pt>
                <c:pt idx="94">
                  <c:v>214.50890823521627</c:v>
                </c:pt>
                <c:pt idx="95">
                  <c:v>215.91544496629058</c:v>
                </c:pt>
                <c:pt idx="96">
                  <c:v>217.29140481190666</c:v>
                </c:pt>
                <c:pt idx="97">
                  <c:v>218.68265310025185</c:v>
                </c:pt>
                <c:pt idx="98">
                  <c:v>220.08918983132617</c:v>
                </c:pt>
                <c:pt idx="99">
                  <c:v>221.49572656240048</c:v>
                </c:pt>
              </c:numCache>
            </c:numRef>
          </c:val>
          <c:smooth val="0"/>
          <c:extLst>
            <c:ext xmlns:c16="http://schemas.microsoft.com/office/drawing/2014/chart" uri="{C3380CC4-5D6E-409C-BE32-E72D297353CC}">
              <c16:uniqueId val="{00000001-6E11-469F-AEF5-C7BF488DF75F}"/>
            </c:ext>
          </c:extLst>
        </c:ser>
        <c:ser>
          <c:idx val="2"/>
          <c:order val="2"/>
          <c:tx>
            <c:strRef>
              <c:f>Sheet1!$D$1</c:f>
              <c:strCache>
                <c:ptCount val="1"/>
                <c:pt idx="0">
                  <c:v>Projection</c:v>
                </c:pt>
              </c:strCache>
            </c:strRef>
          </c:tx>
          <c:spPr>
            <a:ln w="44450" cap="rnd">
              <a:solidFill>
                <a:srgbClr val="FF0000"/>
              </a:solidFill>
              <a:prstDash val="sysDot"/>
              <a:round/>
            </a:ln>
            <a:effectLst/>
          </c:spPr>
          <c:marker>
            <c:symbol val="none"/>
          </c:marker>
          <c:cat>
            <c:numRef>
              <c:f>Sheet1!$A$2:$A$129</c:f>
              <c:numCache>
                <c:formatCode>m/d/yyyy</c:formatCode>
                <c:ptCount val="128"/>
                <c:pt idx="0">
                  <c:v>33328</c:v>
                </c:pt>
                <c:pt idx="1">
                  <c:v>33419</c:v>
                </c:pt>
                <c:pt idx="2">
                  <c:v>33511</c:v>
                </c:pt>
                <c:pt idx="3">
                  <c:v>33603</c:v>
                </c:pt>
                <c:pt idx="4">
                  <c:v>33694</c:v>
                </c:pt>
                <c:pt idx="5">
                  <c:v>33785</c:v>
                </c:pt>
                <c:pt idx="6">
                  <c:v>33877</c:v>
                </c:pt>
                <c:pt idx="7">
                  <c:v>33969</c:v>
                </c:pt>
                <c:pt idx="8">
                  <c:v>34059</c:v>
                </c:pt>
                <c:pt idx="9">
                  <c:v>34150</c:v>
                </c:pt>
                <c:pt idx="10">
                  <c:v>34242</c:v>
                </c:pt>
                <c:pt idx="11">
                  <c:v>34334</c:v>
                </c:pt>
                <c:pt idx="12">
                  <c:v>34424</c:v>
                </c:pt>
                <c:pt idx="13">
                  <c:v>34515</c:v>
                </c:pt>
                <c:pt idx="14">
                  <c:v>34607</c:v>
                </c:pt>
                <c:pt idx="15">
                  <c:v>34699</c:v>
                </c:pt>
                <c:pt idx="16">
                  <c:v>34789</c:v>
                </c:pt>
                <c:pt idx="17">
                  <c:v>34880</c:v>
                </c:pt>
                <c:pt idx="18">
                  <c:v>34972</c:v>
                </c:pt>
                <c:pt idx="19">
                  <c:v>35064</c:v>
                </c:pt>
                <c:pt idx="20">
                  <c:v>35155</c:v>
                </c:pt>
                <c:pt idx="21">
                  <c:v>35246</c:v>
                </c:pt>
                <c:pt idx="22">
                  <c:v>35338</c:v>
                </c:pt>
                <c:pt idx="23">
                  <c:v>35430</c:v>
                </c:pt>
                <c:pt idx="24">
                  <c:v>35520</c:v>
                </c:pt>
                <c:pt idx="25">
                  <c:v>35611</c:v>
                </c:pt>
                <c:pt idx="26">
                  <c:v>35703</c:v>
                </c:pt>
                <c:pt idx="27">
                  <c:v>35795</c:v>
                </c:pt>
                <c:pt idx="28">
                  <c:v>35885</c:v>
                </c:pt>
                <c:pt idx="29">
                  <c:v>35976</c:v>
                </c:pt>
                <c:pt idx="30">
                  <c:v>36068</c:v>
                </c:pt>
                <c:pt idx="31">
                  <c:v>36160</c:v>
                </c:pt>
                <c:pt idx="32">
                  <c:v>36250</c:v>
                </c:pt>
                <c:pt idx="33">
                  <c:v>36341</c:v>
                </c:pt>
                <c:pt idx="34">
                  <c:v>36433</c:v>
                </c:pt>
                <c:pt idx="35">
                  <c:v>36525</c:v>
                </c:pt>
                <c:pt idx="36">
                  <c:v>36616</c:v>
                </c:pt>
                <c:pt idx="37">
                  <c:v>36707</c:v>
                </c:pt>
                <c:pt idx="38">
                  <c:v>36799</c:v>
                </c:pt>
                <c:pt idx="39">
                  <c:v>36891</c:v>
                </c:pt>
                <c:pt idx="40">
                  <c:v>36981</c:v>
                </c:pt>
                <c:pt idx="41">
                  <c:v>37072</c:v>
                </c:pt>
                <c:pt idx="42">
                  <c:v>37164</c:v>
                </c:pt>
                <c:pt idx="43">
                  <c:v>37256</c:v>
                </c:pt>
                <c:pt idx="44">
                  <c:v>37346</c:v>
                </c:pt>
                <c:pt idx="45">
                  <c:v>37437</c:v>
                </c:pt>
                <c:pt idx="46">
                  <c:v>37529</c:v>
                </c:pt>
                <c:pt idx="47">
                  <c:v>37621</c:v>
                </c:pt>
                <c:pt idx="48">
                  <c:v>37711</c:v>
                </c:pt>
                <c:pt idx="49">
                  <c:v>37802</c:v>
                </c:pt>
                <c:pt idx="50">
                  <c:v>37894</c:v>
                </c:pt>
                <c:pt idx="51">
                  <c:v>37986</c:v>
                </c:pt>
                <c:pt idx="52">
                  <c:v>38077</c:v>
                </c:pt>
                <c:pt idx="53">
                  <c:v>38168</c:v>
                </c:pt>
                <c:pt idx="54">
                  <c:v>38260</c:v>
                </c:pt>
                <c:pt idx="55">
                  <c:v>38352</c:v>
                </c:pt>
                <c:pt idx="56">
                  <c:v>38442</c:v>
                </c:pt>
                <c:pt idx="57">
                  <c:v>38533</c:v>
                </c:pt>
                <c:pt idx="58">
                  <c:v>38625</c:v>
                </c:pt>
                <c:pt idx="59">
                  <c:v>38717</c:v>
                </c:pt>
                <c:pt idx="60">
                  <c:v>38807</c:v>
                </c:pt>
                <c:pt idx="61">
                  <c:v>38898</c:v>
                </c:pt>
                <c:pt idx="62">
                  <c:v>38990</c:v>
                </c:pt>
                <c:pt idx="63">
                  <c:v>39082</c:v>
                </c:pt>
                <c:pt idx="64">
                  <c:v>39172</c:v>
                </c:pt>
                <c:pt idx="65">
                  <c:v>39263</c:v>
                </c:pt>
                <c:pt idx="66">
                  <c:v>39355</c:v>
                </c:pt>
                <c:pt idx="67">
                  <c:v>39447</c:v>
                </c:pt>
                <c:pt idx="68">
                  <c:v>39538</c:v>
                </c:pt>
                <c:pt idx="69">
                  <c:v>39629</c:v>
                </c:pt>
                <c:pt idx="70">
                  <c:v>39721</c:v>
                </c:pt>
                <c:pt idx="71">
                  <c:v>39813</c:v>
                </c:pt>
                <c:pt idx="72">
                  <c:v>39903</c:v>
                </c:pt>
                <c:pt idx="73">
                  <c:v>39994</c:v>
                </c:pt>
                <c:pt idx="74">
                  <c:v>40086</c:v>
                </c:pt>
                <c:pt idx="75">
                  <c:v>40178</c:v>
                </c:pt>
                <c:pt idx="76">
                  <c:v>40268</c:v>
                </c:pt>
                <c:pt idx="77">
                  <c:v>40359</c:v>
                </c:pt>
                <c:pt idx="78">
                  <c:v>40451</c:v>
                </c:pt>
                <c:pt idx="79">
                  <c:v>40543</c:v>
                </c:pt>
                <c:pt idx="80">
                  <c:v>40633</c:v>
                </c:pt>
                <c:pt idx="81">
                  <c:v>40724</c:v>
                </c:pt>
                <c:pt idx="82">
                  <c:v>40816</c:v>
                </c:pt>
                <c:pt idx="83">
                  <c:v>40908</c:v>
                </c:pt>
                <c:pt idx="84">
                  <c:v>40999</c:v>
                </c:pt>
                <c:pt idx="85">
                  <c:v>41090</c:v>
                </c:pt>
                <c:pt idx="86">
                  <c:v>41182</c:v>
                </c:pt>
                <c:pt idx="87">
                  <c:v>41274</c:v>
                </c:pt>
                <c:pt idx="88">
                  <c:v>41364</c:v>
                </c:pt>
                <c:pt idx="89">
                  <c:v>41455</c:v>
                </c:pt>
                <c:pt idx="90">
                  <c:v>41547</c:v>
                </c:pt>
                <c:pt idx="91">
                  <c:v>41639</c:v>
                </c:pt>
                <c:pt idx="92">
                  <c:v>41729</c:v>
                </c:pt>
                <c:pt idx="93">
                  <c:v>41820</c:v>
                </c:pt>
                <c:pt idx="94">
                  <c:v>41912</c:v>
                </c:pt>
                <c:pt idx="95">
                  <c:v>42004</c:v>
                </c:pt>
                <c:pt idx="96">
                  <c:v>42094</c:v>
                </c:pt>
                <c:pt idx="97">
                  <c:v>42185</c:v>
                </c:pt>
                <c:pt idx="98">
                  <c:v>42277</c:v>
                </c:pt>
                <c:pt idx="99">
                  <c:v>42369</c:v>
                </c:pt>
                <c:pt idx="100">
                  <c:v>42460</c:v>
                </c:pt>
                <c:pt idx="101">
                  <c:v>42551</c:v>
                </c:pt>
                <c:pt idx="102">
                  <c:v>42643</c:v>
                </c:pt>
                <c:pt idx="103">
                  <c:v>42735</c:v>
                </c:pt>
                <c:pt idx="104">
                  <c:v>42825</c:v>
                </c:pt>
                <c:pt idx="105">
                  <c:v>42916</c:v>
                </c:pt>
                <c:pt idx="106">
                  <c:v>43008</c:v>
                </c:pt>
                <c:pt idx="107">
                  <c:v>43100</c:v>
                </c:pt>
                <c:pt idx="108">
                  <c:v>43190</c:v>
                </c:pt>
                <c:pt idx="109">
                  <c:v>43281</c:v>
                </c:pt>
                <c:pt idx="110">
                  <c:v>43373</c:v>
                </c:pt>
                <c:pt idx="111">
                  <c:v>43465</c:v>
                </c:pt>
                <c:pt idx="112">
                  <c:v>43555</c:v>
                </c:pt>
                <c:pt idx="113">
                  <c:v>43646</c:v>
                </c:pt>
                <c:pt idx="114">
                  <c:v>43738</c:v>
                </c:pt>
                <c:pt idx="115">
                  <c:v>43830</c:v>
                </c:pt>
                <c:pt idx="116">
                  <c:v>43921</c:v>
                </c:pt>
                <c:pt idx="117">
                  <c:v>44012</c:v>
                </c:pt>
                <c:pt idx="118">
                  <c:v>44104</c:v>
                </c:pt>
                <c:pt idx="119">
                  <c:v>44196</c:v>
                </c:pt>
                <c:pt idx="120">
                  <c:v>44286</c:v>
                </c:pt>
                <c:pt idx="121">
                  <c:v>44377</c:v>
                </c:pt>
                <c:pt idx="122">
                  <c:v>44469</c:v>
                </c:pt>
                <c:pt idx="123">
                  <c:v>44561</c:v>
                </c:pt>
                <c:pt idx="124">
                  <c:v>44651</c:v>
                </c:pt>
                <c:pt idx="125">
                  <c:v>44742</c:v>
                </c:pt>
                <c:pt idx="126">
                  <c:v>44834</c:v>
                </c:pt>
                <c:pt idx="127">
                  <c:v>44926</c:v>
                </c:pt>
              </c:numCache>
            </c:numRef>
          </c:cat>
          <c:val>
            <c:numRef>
              <c:f>Sheet1!$D$2:$D$129</c:f>
              <c:numCache>
                <c:formatCode>General</c:formatCode>
                <c:ptCount val="128"/>
                <c:pt idx="0">
                  <c:v>83.27291584889349</c:v>
                </c:pt>
                <c:pt idx="1">
                  <c:v>84.664164137238686</c:v>
                </c:pt>
                <c:pt idx="2">
                  <c:v>86.070700868312997</c:v>
                </c:pt>
                <c:pt idx="3">
                  <c:v>87.477237599387308</c:v>
                </c:pt>
                <c:pt idx="4">
                  <c:v>88.868485887732504</c:v>
                </c:pt>
                <c:pt idx="5">
                  <c:v>90.2597341760777</c:v>
                </c:pt>
                <c:pt idx="6">
                  <c:v>91.666270907152011</c:v>
                </c:pt>
                <c:pt idx="7">
                  <c:v>93.072807638226323</c:v>
                </c:pt>
                <c:pt idx="8">
                  <c:v>94.448767483842403</c:v>
                </c:pt>
                <c:pt idx="9">
                  <c:v>95.840015772187712</c:v>
                </c:pt>
                <c:pt idx="10">
                  <c:v>97.24655250326191</c:v>
                </c:pt>
                <c:pt idx="11">
                  <c:v>98.653089234336221</c:v>
                </c:pt>
                <c:pt idx="12">
                  <c:v>100.02904907995242</c:v>
                </c:pt>
                <c:pt idx="13">
                  <c:v>101.42029736829761</c:v>
                </c:pt>
                <c:pt idx="14">
                  <c:v>102.82683409937192</c:v>
                </c:pt>
                <c:pt idx="15">
                  <c:v>104.23337083044623</c:v>
                </c:pt>
                <c:pt idx="100">
                  <c:v>222.88697485074567</c:v>
                </c:pt>
                <c:pt idx="101">
                  <c:v>224.27822313909098</c:v>
                </c:pt>
                <c:pt idx="102">
                  <c:v>225.68475987016518</c:v>
                </c:pt>
                <c:pt idx="103">
                  <c:v>227.09129660123949</c:v>
                </c:pt>
                <c:pt idx="104">
                  <c:v>228.46725644685569</c:v>
                </c:pt>
                <c:pt idx="105">
                  <c:v>229.85850473520088</c:v>
                </c:pt>
                <c:pt idx="106">
                  <c:v>231.26504146627519</c:v>
                </c:pt>
                <c:pt idx="107">
                  <c:v>232.6715781973495</c:v>
                </c:pt>
                <c:pt idx="108">
                  <c:v>234.04753804296558</c:v>
                </c:pt>
                <c:pt idx="109">
                  <c:v>235.43878633131078</c:v>
                </c:pt>
                <c:pt idx="110">
                  <c:v>236.84532306238509</c:v>
                </c:pt>
                <c:pt idx="111">
                  <c:v>238.2518597934594</c:v>
                </c:pt>
                <c:pt idx="112">
                  <c:v>239.6278196390756</c:v>
                </c:pt>
                <c:pt idx="113">
                  <c:v>241.01906792742079</c:v>
                </c:pt>
                <c:pt idx="114">
                  <c:v>242.4256046584951</c:v>
                </c:pt>
                <c:pt idx="115">
                  <c:v>243.8321413895693</c:v>
                </c:pt>
                <c:pt idx="116">
                  <c:v>245.22338967791461</c:v>
                </c:pt>
                <c:pt idx="117">
                  <c:v>246.61463796625981</c:v>
                </c:pt>
                <c:pt idx="118">
                  <c:v>248.02117469733412</c:v>
                </c:pt>
                <c:pt idx="119">
                  <c:v>249.42771142840843</c:v>
                </c:pt>
                <c:pt idx="120">
                  <c:v>250.80367127402451</c:v>
                </c:pt>
                <c:pt idx="121">
                  <c:v>252.19491956236971</c:v>
                </c:pt>
                <c:pt idx="122">
                  <c:v>253.60145629344402</c:v>
                </c:pt>
                <c:pt idx="123">
                  <c:v>255.00799302451833</c:v>
                </c:pt>
                <c:pt idx="124">
                  <c:v>256.38395287013452</c:v>
                </c:pt>
                <c:pt idx="125">
                  <c:v>257.77520115847972</c:v>
                </c:pt>
                <c:pt idx="126">
                  <c:v>259.18173788955403</c:v>
                </c:pt>
                <c:pt idx="127">
                  <c:v>260.58827462062823</c:v>
                </c:pt>
              </c:numCache>
            </c:numRef>
          </c:val>
          <c:smooth val="0"/>
          <c:extLst>
            <c:ext xmlns:c16="http://schemas.microsoft.com/office/drawing/2014/chart" uri="{C3380CC4-5D6E-409C-BE32-E72D297353CC}">
              <c16:uniqueId val="{00000002-6E11-469F-AEF5-C7BF488DF75F}"/>
            </c:ext>
          </c:extLst>
        </c:ser>
        <c:dLbls>
          <c:showLegendKey val="0"/>
          <c:showVal val="0"/>
          <c:showCatName val="0"/>
          <c:showSerName val="0"/>
          <c:showPercent val="0"/>
          <c:showBubbleSize val="0"/>
        </c:dLbls>
        <c:marker val="1"/>
        <c:smooth val="0"/>
        <c:axId val="431655264"/>
        <c:axId val="431655624"/>
      </c:lineChart>
      <c:dateAx>
        <c:axId val="431655264"/>
        <c:scaling>
          <c:orientation val="minMax"/>
          <c:max val="45291"/>
          <c:min val="32874"/>
        </c:scaling>
        <c:delete val="0"/>
        <c:axPos val="b"/>
        <c:majorGridlines>
          <c:spPr>
            <a:ln w="3175" cap="flat" cmpd="sng" algn="ctr">
              <a:solidFill>
                <a:schemeClr val="bg1">
                  <a:lumMod val="50000"/>
                </a:schemeClr>
              </a:solidFill>
              <a:round/>
            </a:ln>
            <a:effectLst/>
          </c:spPr>
        </c:majorGridlines>
        <c:minorGridlines>
          <c:spPr>
            <a:ln w="3175" cap="flat" cmpd="sng" algn="ctr">
              <a:solidFill>
                <a:schemeClr val="bg1">
                  <a:lumMod val="75000"/>
                </a:schemeClr>
              </a:solidFill>
              <a:round/>
            </a:ln>
            <a:effectLst/>
          </c:spPr>
        </c:minorGridlines>
        <c:numFmt formatCode="yyyy" sourceLinked="0"/>
        <c:majorTickMark val="cross"/>
        <c:minorTickMark val="none"/>
        <c:tickLblPos val="nextTo"/>
        <c:spPr>
          <a:noFill/>
          <a:ln w="6350"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crossAx val="431655624"/>
        <c:crosses val="autoZero"/>
        <c:auto val="1"/>
        <c:lblOffset val="100"/>
        <c:baseTimeUnit val="months"/>
        <c:majorUnit val="60"/>
        <c:majorTimeUnit val="months"/>
        <c:minorUnit val="12"/>
        <c:minorTimeUnit val="months"/>
      </c:dateAx>
      <c:valAx>
        <c:axId val="431655624"/>
        <c:scaling>
          <c:orientation val="minMax"/>
          <c:max val="475"/>
          <c:min val="0"/>
        </c:scaling>
        <c:delete val="0"/>
        <c:axPos val="l"/>
        <c:minorGridlines>
          <c:spPr>
            <a:ln w="3175" cap="flat" cmpd="sng" algn="ctr">
              <a:solidFill>
                <a:schemeClr val="bg1">
                  <a:lumMod val="65000"/>
                </a:schemeClr>
              </a:solidFill>
              <a:round/>
            </a:ln>
            <a:effectLst/>
          </c:spPr>
        </c:minorGridlines>
        <c:numFmt formatCode="General" sourceLinked="1"/>
        <c:majorTickMark val="cross"/>
        <c:minorTickMark val="none"/>
        <c:tickLblPos val="nextTo"/>
        <c:spPr>
          <a:noFill/>
          <a:ln w="6350">
            <a:solidFill>
              <a:schemeClr val="tx1"/>
            </a:solid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crossAx val="431655264"/>
        <c:crossesAt val="32874"/>
        <c:crossBetween val="midCat"/>
        <c:majorUnit val="100"/>
        <c:minorUnit val="50"/>
      </c:valAx>
      <c:spPr>
        <a:noFill/>
        <a:ln w="6350">
          <a:solidFill>
            <a:schemeClr val="tx1"/>
          </a:solidFill>
        </a:ln>
        <a:effectLst/>
      </c:spPr>
    </c:plotArea>
    <c:legend>
      <c:legendPos val="b"/>
      <c:legendEntry>
        <c:idx val="0"/>
        <c:delete val="1"/>
      </c:legendEntry>
      <c:legendEntry>
        <c:idx val="4"/>
        <c:delete val="1"/>
      </c:legendEntry>
      <c:layout>
        <c:manualLayout>
          <c:xMode val="edge"/>
          <c:yMode val="edge"/>
          <c:x val="7.3849366655255058E-2"/>
          <c:y val="0.12340845184847511"/>
          <c:w val="0.26158824032865458"/>
          <c:h val="0.26216379564667397"/>
        </c:manualLayout>
      </c:layout>
      <c:overlay val="0"/>
      <c:spPr>
        <a:solidFill>
          <a:schemeClr val="bg1"/>
        </a:solidFill>
        <a:ln w="6350">
          <a:solidFill>
            <a:schemeClr val="tx1"/>
          </a:solidFill>
        </a:ln>
        <a:effectLst/>
      </c:spPr>
      <c:txPr>
        <a:bodyPr rot="0" spcFirstLastPara="1" vertOverflow="ellipsis" vert="horz" wrap="square" anchor="ctr" anchorCtr="1"/>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solidFill>
            <a:schemeClr val="tx1"/>
          </a:solidFill>
          <a:latin typeface="Franklin Gothic Book" panose="020B0503020102020204" pitchFamily="34" charset="0"/>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2840722355357757E-2"/>
          <c:y val="4.0210965910886021E-2"/>
          <c:w val="0.91480049640534067"/>
          <c:h val="0.86705116151525841"/>
        </c:manualLayout>
      </c:layout>
      <c:areaChart>
        <c:grouping val="stacked"/>
        <c:varyColors val="0"/>
        <c:ser>
          <c:idx val="3"/>
          <c:order val="3"/>
          <c:tx>
            <c:strRef>
              <c:f>Sheet1!$E$1</c:f>
              <c:strCache>
                <c:ptCount val="1"/>
                <c:pt idx="0">
                  <c:v>Base</c:v>
                </c:pt>
              </c:strCache>
            </c:strRef>
          </c:tx>
          <c:spPr>
            <a:noFill/>
            <a:ln>
              <a:noFill/>
            </a:ln>
            <a:effectLst/>
          </c:spPr>
          <c:cat>
            <c:numRef>
              <c:f>Sheet1!$A$2:$A$129</c:f>
              <c:numCache>
                <c:formatCode>m/d/yyyy</c:formatCode>
                <c:ptCount val="128"/>
                <c:pt idx="0">
                  <c:v>33328</c:v>
                </c:pt>
                <c:pt idx="1">
                  <c:v>33419</c:v>
                </c:pt>
                <c:pt idx="2">
                  <c:v>33511</c:v>
                </c:pt>
                <c:pt idx="3">
                  <c:v>33603</c:v>
                </c:pt>
                <c:pt idx="4">
                  <c:v>33694</c:v>
                </c:pt>
                <c:pt idx="5">
                  <c:v>33785</c:v>
                </c:pt>
                <c:pt idx="6">
                  <c:v>33877</c:v>
                </c:pt>
                <c:pt idx="7">
                  <c:v>33969</c:v>
                </c:pt>
                <c:pt idx="8">
                  <c:v>34059</c:v>
                </c:pt>
                <c:pt idx="9">
                  <c:v>34150</c:v>
                </c:pt>
                <c:pt idx="10">
                  <c:v>34242</c:v>
                </c:pt>
                <c:pt idx="11">
                  <c:v>34334</c:v>
                </c:pt>
                <c:pt idx="12">
                  <c:v>34424</c:v>
                </c:pt>
                <c:pt idx="13">
                  <c:v>34515</c:v>
                </c:pt>
                <c:pt idx="14">
                  <c:v>34607</c:v>
                </c:pt>
                <c:pt idx="15">
                  <c:v>34699</c:v>
                </c:pt>
                <c:pt idx="16">
                  <c:v>34789</c:v>
                </c:pt>
                <c:pt idx="17">
                  <c:v>34880</c:v>
                </c:pt>
                <c:pt idx="18">
                  <c:v>34972</c:v>
                </c:pt>
                <c:pt idx="19">
                  <c:v>35064</c:v>
                </c:pt>
                <c:pt idx="20">
                  <c:v>35155</c:v>
                </c:pt>
                <c:pt idx="21">
                  <c:v>35246</c:v>
                </c:pt>
                <c:pt idx="22">
                  <c:v>35338</c:v>
                </c:pt>
                <c:pt idx="23">
                  <c:v>35430</c:v>
                </c:pt>
                <c:pt idx="24">
                  <c:v>35520</c:v>
                </c:pt>
                <c:pt idx="25">
                  <c:v>35611</c:v>
                </c:pt>
                <c:pt idx="26">
                  <c:v>35703</c:v>
                </c:pt>
                <c:pt idx="27">
                  <c:v>35795</c:v>
                </c:pt>
                <c:pt idx="28">
                  <c:v>35885</c:v>
                </c:pt>
                <c:pt idx="29">
                  <c:v>35976</c:v>
                </c:pt>
                <c:pt idx="30">
                  <c:v>36068</c:v>
                </c:pt>
                <c:pt idx="31">
                  <c:v>36160</c:v>
                </c:pt>
                <c:pt idx="32">
                  <c:v>36250</c:v>
                </c:pt>
                <c:pt idx="33">
                  <c:v>36341</c:v>
                </c:pt>
                <c:pt idx="34">
                  <c:v>36433</c:v>
                </c:pt>
                <c:pt idx="35">
                  <c:v>36525</c:v>
                </c:pt>
                <c:pt idx="36">
                  <c:v>36616</c:v>
                </c:pt>
                <c:pt idx="37">
                  <c:v>36707</c:v>
                </c:pt>
                <c:pt idx="38">
                  <c:v>36799</c:v>
                </c:pt>
                <c:pt idx="39">
                  <c:v>36891</c:v>
                </c:pt>
                <c:pt idx="40">
                  <c:v>36981</c:v>
                </c:pt>
                <c:pt idx="41">
                  <c:v>37072</c:v>
                </c:pt>
                <c:pt idx="42">
                  <c:v>37164</c:v>
                </c:pt>
                <c:pt idx="43">
                  <c:v>37256</c:v>
                </c:pt>
                <c:pt idx="44">
                  <c:v>37346</c:v>
                </c:pt>
                <c:pt idx="45">
                  <c:v>37437</c:v>
                </c:pt>
                <c:pt idx="46">
                  <c:v>37529</c:v>
                </c:pt>
                <c:pt idx="47">
                  <c:v>37621</c:v>
                </c:pt>
                <c:pt idx="48">
                  <c:v>37711</c:v>
                </c:pt>
                <c:pt idx="49">
                  <c:v>37802</c:v>
                </c:pt>
                <c:pt idx="50">
                  <c:v>37894</c:v>
                </c:pt>
                <c:pt idx="51">
                  <c:v>37986</c:v>
                </c:pt>
                <c:pt idx="52">
                  <c:v>38077</c:v>
                </c:pt>
                <c:pt idx="53">
                  <c:v>38168</c:v>
                </c:pt>
                <c:pt idx="54">
                  <c:v>38260</c:v>
                </c:pt>
                <c:pt idx="55">
                  <c:v>38352</c:v>
                </c:pt>
                <c:pt idx="56">
                  <c:v>38442</c:v>
                </c:pt>
                <c:pt idx="57">
                  <c:v>38533</c:v>
                </c:pt>
                <c:pt idx="58">
                  <c:v>38625</c:v>
                </c:pt>
                <c:pt idx="59">
                  <c:v>38717</c:v>
                </c:pt>
                <c:pt idx="60">
                  <c:v>38807</c:v>
                </c:pt>
                <c:pt idx="61">
                  <c:v>38898</c:v>
                </c:pt>
                <c:pt idx="62">
                  <c:v>38990</c:v>
                </c:pt>
                <c:pt idx="63">
                  <c:v>39082</c:v>
                </c:pt>
                <c:pt idx="64">
                  <c:v>39172</c:v>
                </c:pt>
                <c:pt idx="65">
                  <c:v>39263</c:v>
                </c:pt>
                <c:pt idx="66">
                  <c:v>39355</c:v>
                </c:pt>
                <c:pt idx="67">
                  <c:v>39447</c:v>
                </c:pt>
                <c:pt idx="68">
                  <c:v>39538</c:v>
                </c:pt>
                <c:pt idx="69">
                  <c:v>39629</c:v>
                </c:pt>
                <c:pt idx="70">
                  <c:v>39721</c:v>
                </c:pt>
                <c:pt idx="71">
                  <c:v>39813</c:v>
                </c:pt>
                <c:pt idx="72">
                  <c:v>39903</c:v>
                </c:pt>
                <c:pt idx="73">
                  <c:v>39994</c:v>
                </c:pt>
                <c:pt idx="74">
                  <c:v>40086</c:v>
                </c:pt>
                <c:pt idx="75">
                  <c:v>40178</c:v>
                </c:pt>
                <c:pt idx="76">
                  <c:v>40268</c:v>
                </c:pt>
                <c:pt idx="77">
                  <c:v>40359</c:v>
                </c:pt>
                <c:pt idx="78">
                  <c:v>40451</c:v>
                </c:pt>
                <c:pt idx="79">
                  <c:v>40543</c:v>
                </c:pt>
                <c:pt idx="80">
                  <c:v>40633</c:v>
                </c:pt>
                <c:pt idx="81">
                  <c:v>40724</c:v>
                </c:pt>
                <c:pt idx="82">
                  <c:v>40816</c:v>
                </c:pt>
                <c:pt idx="83">
                  <c:v>40908</c:v>
                </c:pt>
                <c:pt idx="84">
                  <c:v>40999</c:v>
                </c:pt>
                <c:pt idx="85">
                  <c:v>41090</c:v>
                </c:pt>
                <c:pt idx="86">
                  <c:v>41182</c:v>
                </c:pt>
                <c:pt idx="87">
                  <c:v>41274</c:v>
                </c:pt>
                <c:pt idx="88">
                  <c:v>41364</c:v>
                </c:pt>
                <c:pt idx="89">
                  <c:v>41455</c:v>
                </c:pt>
                <c:pt idx="90">
                  <c:v>41547</c:v>
                </c:pt>
                <c:pt idx="91">
                  <c:v>41639</c:v>
                </c:pt>
                <c:pt idx="92">
                  <c:v>41729</c:v>
                </c:pt>
                <c:pt idx="93">
                  <c:v>41820</c:v>
                </c:pt>
                <c:pt idx="94">
                  <c:v>41912</c:v>
                </c:pt>
                <c:pt idx="95">
                  <c:v>42004</c:v>
                </c:pt>
                <c:pt idx="96">
                  <c:v>42094</c:v>
                </c:pt>
                <c:pt idx="97">
                  <c:v>42185</c:v>
                </c:pt>
                <c:pt idx="98">
                  <c:v>42277</c:v>
                </c:pt>
                <c:pt idx="99">
                  <c:v>42369</c:v>
                </c:pt>
                <c:pt idx="100">
                  <c:v>42460</c:v>
                </c:pt>
                <c:pt idx="101">
                  <c:v>42551</c:v>
                </c:pt>
                <c:pt idx="102">
                  <c:v>42643</c:v>
                </c:pt>
                <c:pt idx="103">
                  <c:v>42735</c:v>
                </c:pt>
                <c:pt idx="104">
                  <c:v>42825</c:v>
                </c:pt>
                <c:pt idx="105">
                  <c:v>42916</c:v>
                </c:pt>
                <c:pt idx="106">
                  <c:v>43008</c:v>
                </c:pt>
                <c:pt idx="107">
                  <c:v>43100</c:v>
                </c:pt>
                <c:pt idx="108">
                  <c:v>43190</c:v>
                </c:pt>
                <c:pt idx="109">
                  <c:v>43281</c:v>
                </c:pt>
                <c:pt idx="110">
                  <c:v>43373</c:v>
                </c:pt>
                <c:pt idx="111">
                  <c:v>43465</c:v>
                </c:pt>
                <c:pt idx="112">
                  <c:v>43555</c:v>
                </c:pt>
                <c:pt idx="113">
                  <c:v>43646</c:v>
                </c:pt>
                <c:pt idx="114">
                  <c:v>43738</c:v>
                </c:pt>
                <c:pt idx="115">
                  <c:v>43830</c:v>
                </c:pt>
                <c:pt idx="116">
                  <c:v>43921</c:v>
                </c:pt>
                <c:pt idx="117">
                  <c:v>44012</c:v>
                </c:pt>
                <c:pt idx="118">
                  <c:v>44104</c:v>
                </c:pt>
                <c:pt idx="119">
                  <c:v>44196</c:v>
                </c:pt>
                <c:pt idx="120">
                  <c:v>44286</c:v>
                </c:pt>
                <c:pt idx="121">
                  <c:v>44377</c:v>
                </c:pt>
                <c:pt idx="122">
                  <c:v>44469</c:v>
                </c:pt>
                <c:pt idx="123">
                  <c:v>44561</c:v>
                </c:pt>
                <c:pt idx="124">
                  <c:v>44651</c:v>
                </c:pt>
                <c:pt idx="125">
                  <c:v>44742</c:v>
                </c:pt>
                <c:pt idx="126">
                  <c:v>44834</c:v>
                </c:pt>
                <c:pt idx="127">
                  <c:v>44926</c:v>
                </c:pt>
              </c:numCache>
            </c:numRef>
          </c:cat>
          <c:val>
            <c:numRef>
              <c:f>Sheet1!$E$2:$E$129</c:f>
              <c:numCache>
                <c:formatCode>General</c:formatCode>
                <c:ptCount val="128"/>
                <c:pt idx="0">
                  <c:v>99.927499018672179</c:v>
                </c:pt>
                <c:pt idx="1">
                  <c:v>99.7</c:v>
                </c:pt>
                <c:pt idx="2">
                  <c:v>98.87</c:v>
                </c:pt>
                <c:pt idx="3">
                  <c:v>99.61</c:v>
                </c:pt>
                <c:pt idx="4">
                  <c:v>100.35</c:v>
                </c:pt>
                <c:pt idx="5">
                  <c:v>100.07</c:v>
                </c:pt>
                <c:pt idx="6">
                  <c:v>100.45</c:v>
                </c:pt>
                <c:pt idx="7">
                  <c:v>101.09</c:v>
                </c:pt>
                <c:pt idx="8">
                  <c:v>101.27</c:v>
                </c:pt>
                <c:pt idx="9">
                  <c:v>102.03</c:v>
                </c:pt>
                <c:pt idx="10">
                  <c:v>102.65</c:v>
                </c:pt>
                <c:pt idx="11">
                  <c:v>103.24</c:v>
                </c:pt>
                <c:pt idx="12">
                  <c:v>104.09</c:v>
                </c:pt>
                <c:pt idx="13">
                  <c:v>104.87</c:v>
                </c:pt>
                <c:pt idx="14">
                  <c:v>105.73</c:v>
                </c:pt>
                <c:pt idx="15">
                  <c:v>106.33</c:v>
                </c:pt>
                <c:pt idx="16">
                  <c:v>106.94</c:v>
                </c:pt>
                <c:pt idx="17">
                  <c:v>107.83</c:v>
                </c:pt>
                <c:pt idx="18">
                  <c:v>108.77</c:v>
                </c:pt>
                <c:pt idx="19">
                  <c:v>109.16</c:v>
                </c:pt>
                <c:pt idx="20">
                  <c:v>110.01</c:v>
                </c:pt>
                <c:pt idx="21">
                  <c:v>110.24</c:v>
                </c:pt>
                <c:pt idx="22">
                  <c:v>110.87</c:v>
                </c:pt>
                <c:pt idx="23">
                  <c:v>111.52</c:v>
                </c:pt>
                <c:pt idx="24">
                  <c:v>111.57</c:v>
                </c:pt>
                <c:pt idx="25">
                  <c:v>112.44</c:v>
                </c:pt>
                <c:pt idx="26">
                  <c:v>113.23</c:v>
                </c:pt>
                <c:pt idx="27">
                  <c:v>114.66</c:v>
                </c:pt>
                <c:pt idx="28">
                  <c:v>115.96</c:v>
                </c:pt>
                <c:pt idx="29">
                  <c:v>116.86</c:v>
                </c:pt>
                <c:pt idx="30">
                  <c:v>118.11</c:v>
                </c:pt>
                <c:pt idx="31">
                  <c:v>119.47</c:v>
                </c:pt>
                <c:pt idx="32">
                  <c:v>120.87</c:v>
                </c:pt>
                <c:pt idx="33">
                  <c:v>122.79</c:v>
                </c:pt>
                <c:pt idx="34">
                  <c:v>124.33</c:v>
                </c:pt>
                <c:pt idx="35">
                  <c:v>126.31</c:v>
                </c:pt>
                <c:pt idx="36">
                  <c:v>129.04</c:v>
                </c:pt>
                <c:pt idx="37">
                  <c:v>131.12</c:v>
                </c:pt>
                <c:pt idx="38">
                  <c:v>133.19</c:v>
                </c:pt>
                <c:pt idx="39">
                  <c:v>135.78</c:v>
                </c:pt>
                <c:pt idx="40">
                  <c:v>138.88</c:v>
                </c:pt>
                <c:pt idx="41">
                  <c:v>141.44</c:v>
                </c:pt>
                <c:pt idx="42">
                  <c:v>144.76</c:v>
                </c:pt>
                <c:pt idx="43">
                  <c:v>147.88999999999999</c:v>
                </c:pt>
                <c:pt idx="44">
                  <c:v>151.16</c:v>
                </c:pt>
                <c:pt idx="45">
                  <c:v>155.15</c:v>
                </c:pt>
                <c:pt idx="46">
                  <c:v>159.26</c:v>
                </c:pt>
                <c:pt idx="47">
                  <c:v>163.5</c:v>
                </c:pt>
                <c:pt idx="48">
                  <c:v>167.85</c:v>
                </c:pt>
                <c:pt idx="49">
                  <c:v>172.44</c:v>
                </c:pt>
                <c:pt idx="50">
                  <c:v>177.52</c:v>
                </c:pt>
                <c:pt idx="51">
                  <c:v>184.2</c:v>
                </c:pt>
                <c:pt idx="52">
                  <c:v>187.0532764430869</c:v>
                </c:pt>
                <c:pt idx="53">
                  <c:v>188.72277438910115</c:v>
                </c:pt>
                <c:pt idx="54">
                  <c:v>190.4106184663903</c:v>
                </c:pt>
                <c:pt idx="55">
                  <c:v>192.09846254367949</c:v>
                </c:pt>
                <c:pt idx="56">
                  <c:v>193.74961435841891</c:v>
                </c:pt>
                <c:pt idx="57">
                  <c:v>195.41911230443316</c:v>
                </c:pt>
                <c:pt idx="58">
                  <c:v>197.10695638172231</c:v>
                </c:pt>
                <c:pt idx="59">
                  <c:v>198.79480045901136</c:v>
                </c:pt>
                <c:pt idx="60">
                  <c:v>200.44595227375081</c:v>
                </c:pt>
                <c:pt idx="61">
                  <c:v>202.11545021976502</c:v>
                </c:pt>
                <c:pt idx="62">
                  <c:v>203.80329429705421</c:v>
                </c:pt>
                <c:pt idx="63">
                  <c:v>205.49113837434336</c:v>
                </c:pt>
                <c:pt idx="64">
                  <c:v>207.14229018908281</c:v>
                </c:pt>
                <c:pt idx="65">
                  <c:v>208.81178813509703</c:v>
                </c:pt>
                <c:pt idx="66">
                  <c:v>210.49963221238622</c:v>
                </c:pt>
                <c:pt idx="67">
                  <c:v>212.18747628967526</c:v>
                </c:pt>
                <c:pt idx="68">
                  <c:v>213.85697423568962</c:v>
                </c:pt>
                <c:pt idx="69">
                  <c:v>215.28</c:v>
                </c:pt>
                <c:pt idx="70">
                  <c:v>200.75</c:v>
                </c:pt>
                <c:pt idx="71">
                  <c:v>185.25</c:v>
                </c:pt>
                <c:pt idx="72">
                  <c:v>172.12</c:v>
                </c:pt>
                <c:pt idx="73">
                  <c:v>163.22</c:v>
                </c:pt>
                <c:pt idx="74">
                  <c:v>161.56</c:v>
                </c:pt>
                <c:pt idx="75">
                  <c:v>160.85</c:v>
                </c:pt>
                <c:pt idx="76">
                  <c:v>157.69999999999999</c:v>
                </c:pt>
                <c:pt idx="77">
                  <c:v>156.63</c:v>
                </c:pt>
                <c:pt idx="78">
                  <c:v>149.52000000000001</c:v>
                </c:pt>
                <c:pt idx="79">
                  <c:v>148.38</c:v>
                </c:pt>
                <c:pt idx="80">
                  <c:v>144.93</c:v>
                </c:pt>
                <c:pt idx="81">
                  <c:v>145.88999999999999</c:v>
                </c:pt>
                <c:pt idx="82">
                  <c:v>146.12</c:v>
                </c:pt>
                <c:pt idx="83">
                  <c:v>146.58000000000001</c:v>
                </c:pt>
                <c:pt idx="84">
                  <c:v>149.5</c:v>
                </c:pt>
                <c:pt idx="85">
                  <c:v>152.04</c:v>
                </c:pt>
                <c:pt idx="86">
                  <c:v>154.27000000000001</c:v>
                </c:pt>
                <c:pt idx="87">
                  <c:v>158.99</c:v>
                </c:pt>
                <c:pt idx="88">
                  <c:v>165.12</c:v>
                </c:pt>
                <c:pt idx="89">
                  <c:v>170</c:v>
                </c:pt>
                <c:pt idx="90">
                  <c:v>175.33</c:v>
                </c:pt>
                <c:pt idx="91">
                  <c:v>178.95</c:v>
                </c:pt>
                <c:pt idx="92">
                  <c:v>182.33</c:v>
                </c:pt>
                <c:pt idx="93">
                  <c:v>185.17</c:v>
                </c:pt>
                <c:pt idx="94">
                  <c:v>189.22</c:v>
                </c:pt>
                <c:pt idx="95">
                  <c:v>193.47</c:v>
                </c:pt>
                <c:pt idx="96">
                  <c:v>197.33</c:v>
                </c:pt>
                <c:pt idx="97">
                  <c:v>202.67</c:v>
                </c:pt>
                <c:pt idx="98">
                  <c:v>207.01</c:v>
                </c:pt>
                <c:pt idx="99">
                  <c:v>212</c:v>
                </c:pt>
                <c:pt idx="100">
                  <c:v>217.6</c:v>
                </c:pt>
                <c:pt idx="101">
                  <c:v>223.02</c:v>
                </c:pt>
                <c:pt idx="102">
                  <c:v>227.84</c:v>
                </c:pt>
                <c:pt idx="103">
                  <c:v>233.12</c:v>
                </c:pt>
                <c:pt idx="104">
                  <c:v>238.12</c:v>
                </c:pt>
                <c:pt idx="105">
                  <c:v>242.84</c:v>
                </c:pt>
                <c:pt idx="106">
                  <c:v>247.84</c:v>
                </c:pt>
                <c:pt idx="107">
                  <c:v>252.1</c:v>
                </c:pt>
                <c:pt idx="108">
                  <c:v>258.11</c:v>
                </c:pt>
                <c:pt idx="109">
                  <c:v>261.12</c:v>
                </c:pt>
                <c:pt idx="110">
                  <c:v>265.14999999999998</c:v>
                </c:pt>
                <c:pt idx="111">
                  <c:v>269.58</c:v>
                </c:pt>
                <c:pt idx="112">
                  <c:v>273.22000000000003</c:v>
                </c:pt>
                <c:pt idx="113">
                  <c:v>276.69</c:v>
                </c:pt>
                <c:pt idx="114">
                  <c:v>280.41000000000003</c:v>
                </c:pt>
                <c:pt idx="115">
                  <c:v>285.82</c:v>
                </c:pt>
                <c:pt idx="116">
                  <c:v>291.72000000000003</c:v>
                </c:pt>
                <c:pt idx="117">
                  <c:v>295.18</c:v>
                </c:pt>
                <c:pt idx="118">
                  <c:v>297.62540963680095</c:v>
                </c:pt>
                <c:pt idx="119">
                  <c:v>299.31325371409008</c:v>
                </c:pt>
                <c:pt idx="120">
                  <c:v>300.96440552882939</c:v>
                </c:pt>
                <c:pt idx="121">
                  <c:v>302.63390347484363</c:v>
                </c:pt>
                <c:pt idx="122">
                  <c:v>304.32174755213282</c:v>
                </c:pt>
                <c:pt idx="123">
                  <c:v>306.009591629422</c:v>
                </c:pt>
                <c:pt idx="124">
                  <c:v>307.66074344416143</c:v>
                </c:pt>
                <c:pt idx="125">
                  <c:v>309.33024139017567</c:v>
                </c:pt>
                <c:pt idx="126">
                  <c:v>311.0180854674648</c:v>
                </c:pt>
                <c:pt idx="127">
                  <c:v>312.70592954475387</c:v>
                </c:pt>
              </c:numCache>
            </c:numRef>
          </c:val>
          <c:extLst>
            <c:ext xmlns:c16="http://schemas.microsoft.com/office/drawing/2014/chart" uri="{C3380CC4-5D6E-409C-BE32-E72D297353CC}">
              <c16:uniqueId val="{00000003-6E11-469F-AEF5-C7BF488DF75F}"/>
            </c:ext>
          </c:extLst>
        </c:ser>
        <c:ser>
          <c:idx val="4"/>
          <c:order val="4"/>
          <c:tx>
            <c:strRef>
              <c:f>Sheet1!$F$1</c:f>
              <c:strCache>
                <c:ptCount val="1"/>
                <c:pt idx="0">
                  <c:v>Possible Bubble</c:v>
                </c:pt>
              </c:strCache>
            </c:strRef>
          </c:tx>
          <c:spPr>
            <a:solidFill>
              <a:srgbClr val="FF0000">
                <a:alpha val="20000"/>
              </a:srgbClr>
            </a:solidFill>
            <a:ln>
              <a:noFill/>
            </a:ln>
            <a:effectLst/>
          </c:spPr>
          <c:cat>
            <c:numRef>
              <c:f>Sheet1!$A$2:$A$129</c:f>
              <c:numCache>
                <c:formatCode>m/d/yyyy</c:formatCode>
                <c:ptCount val="128"/>
                <c:pt idx="0">
                  <c:v>33328</c:v>
                </c:pt>
                <c:pt idx="1">
                  <c:v>33419</c:v>
                </c:pt>
                <c:pt idx="2">
                  <c:v>33511</c:v>
                </c:pt>
                <c:pt idx="3">
                  <c:v>33603</c:v>
                </c:pt>
                <c:pt idx="4">
                  <c:v>33694</c:v>
                </c:pt>
                <c:pt idx="5">
                  <c:v>33785</c:v>
                </c:pt>
                <c:pt idx="6">
                  <c:v>33877</c:v>
                </c:pt>
                <c:pt idx="7">
                  <c:v>33969</c:v>
                </c:pt>
                <c:pt idx="8">
                  <c:v>34059</c:v>
                </c:pt>
                <c:pt idx="9">
                  <c:v>34150</c:v>
                </c:pt>
                <c:pt idx="10">
                  <c:v>34242</c:v>
                </c:pt>
                <c:pt idx="11">
                  <c:v>34334</c:v>
                </c:pt>
                <c:pt idx="12">
                  <c:v>34424</c:v>
                </c:pt>
                <c:pt idx="13">
                  <c:v>34515</c:v>
                </c:pt>
                <c:pt idx="14">
                  <c:v>34607</c:v>
                </c:pt>
                <c:pt idx="15">
                  <c:v>34699</c:v>
                </c:pt>
                <c:pt idx="16">
                  <c:v>34789</c:v>
                </c:pt>
                <c:pt idx="17">
                  <c:v>34880</c:v>
                </c:pt>
                <c:pt idx="18">
                  <c:v>34972</c:v>
                </c:pt>
                <c:pt idx="19">
                  <c:v>35064</c:v>
                </c:pt>
                <c:pt idx="20">
                  <c:v>35155</c:v>
                </c:pt>
                <c:pt idx="21">
                  <c:v>35246</c:v>
                </c:pt>
                <c:pt idx="22">
                  <c:v>35338</c:v>
                </c:pt>
                <c:pt idx="23">
                  <c:v>35430</c:v>
                </c:pt>
                <c:pt idx="24">
                  <c:v>35520</c:v>
                </c:pt>
                <c:pt idx="25">
                  <c:v>35611</c:v>
                </c:pt>
                <c:pt idx="26">
                  <c:v>35703</c:v>
                </c:pt>
                <c:pt idx="27">
                  <c:v>35795</c:v>
                </c:pt>
                <c:pt idx="28">
                  <c:v>35885</c:v>
                </c:pt>
                <c:pt idx="29">
                  <c:v>35976</c:v>
                </c:pt>
                <c:pt idx="30">
                  <c:v>36068</c:v>
                </c:pt>
                <c:pt idx="31">
                  <c:v>36160</c:v>
                </c:pt>
                <c:pt idx="32">
                  <c:v>36250</c:v>
                </c:pt>
                <c:pt idx="33">
                  <c:v>36341</c:v>
                </c:pt>
                <c:pt idx="34">
                  <c:v>36433</c:v>
                </c:pt>
                <c:pt idx="35">
                  <c:v>36525</c:v>
                </c:pt>
                <c:pt idx="36">
                  <c:v>36616</c:v>
                </c:pt>
                <c:pt idx="37">
                  <c:v>36707</c:v>
                </c:pt>
                <c:pt idx="38">
                  <c:v>36799</c:v>
                </c:pt>
                <c:pt idx="39">
                  <c:v>36891</c:v>
                </c:pt>
                <c:pt idx="40">
                  <c:v>36981</c:v>
                </c:pt>
                <c:pt idx="41">
                  <c:v>37072</c:v>
                </c:pt>
                <c:pt idx="42">
                  <c:v>37164</c:v>
                </c:pt>
                <c:pt idx="43">
                  <c:v>37256</c:v>
                </c:pt>
                <c:pt idx="44">
                  <c:v>37346</c:v>
                </c:pt>
                <c:pt idx="45">
                  <c:v>37437</c:v>
                </c:pt>
                <c:pt idx="46">
                  <c:v>37529</c:v>
                </c:pt>
                <c:pt idx="47">
                  <c:v>37621</c:v>
                </c:pt>
                <c:pt idx="48">
                  <c:v>37711</c:v>
                </c:pt>
                <c:pt idx="49">
                  <c:v>37802</c:v>
                </c:pt>
                <c:pt idx="50">
                  <c:v>37894</c:v>
                </c:pt>
                <c:pt idx="51">
                  <c:v>37986</c:v>
                </c:pt>
                <c:pt idx="52">
                  <c:v>38077</c:v>
                </c:pt>
                <c:pt idx="53">
                  <c:v>38168</c:v>
                </c:pt>
                <c:pt idx="54">
                  <c:v>38260</c:v>
                </c:pt>
                <c:pt idx="55">
                  <c:v>38352</c:v>
                </c:pt>
                <c:pt idx="56">
                  <c:v>38442</c:v>
                </c:pt>
                <c:pt idx="57">
                  <c:v>38533</c:v>
                </c:pt>
                <c:pt idx="58">
                  <c:v>38625</c:v>
                </c:pt>
                <c:pt idx="59">
                  <c:v>38717</c:v>
                </c:pt>
                <c:pt idx="60">
                  <c:v>38807</c:v>
                </c:pt>
                <c:pt idx="61">
                  <c:v>38898</c:v>
                </c:pt>
                <c:pt idx="62">
                  <c:v>38990</c:v>
                </c:pt>
                <c:pt idx="63">
                  <c:v>39082</c:v>
                </c:pt>
                <c:pt idx="64">
                  <c:v>39172</c:v>
                </c:pt>
                <c:pt idx="65">
                  <c:v>39263</c:v>
                </c:pt>
                <c:pt idx="66">
                  <c:v>39355</c:v>
                </c:pt>
                <c:pt idx="67">
                  <c:v>39447</c:v>
                </c:pt>
                <c:pt idx="68">
                  <c:v>39538</c:v>
                </c:pt>
                <c:pt idx="69">
                  <c:v>39629</c:v>
                </c:pt>
                <c:pt idx="70">
                  <c:v>39721</c:v>
                </c:pt>
                <c:pt idx="71">
                  <c:v>39813</c:v>
                </c:pt>
                <c:pt idx="72">
                  <c:v>39903</c:v>
                </c:pt>
                <c:pt idx="73">
                  <c:v>39994</c:v>
                </c:pt>
                <c:pt idx="74">
                  <c:v>40086</c:v>
                </c:pt>
                <c:pt idx="75">
                  <c:v>40178</c:v>
                </c:pt>
                <c:pt idx="76">
                  <c:v>40268</c:v>
                </c:pt>
                <c:pt idx="77">
                  <c:v>40359</c:v>
                </c:pt>
                <c:pt idx="78">
                  <c:v>40451</c:v>
                </c:pt>
                <c:pt idx="79">
                  <c:v>40543</c:v>
                </c:pt>
                <c:pt idx="80">
                  <c:v>40633</c:v>
                </c:pt>
                <c:pt idx="81">
                  <c:v>40724</c:v>
                </c:pt>
                <c:pt idx="82">
                  <c:v>40816</c:v>
                </c:pt>
                <c:pt idx="83">
                  <c:v>40908</c:v>
                </c:pt>
                <c:pt idx="84">
                  <c:v>40999</c:v>
                </c:pt>
                <c:pt idx="85">
                  <c:v>41090</c:v>
                </c:pt>
                <c:pt idx="86">
                  <c:v>41182</c:v>
                </c:pt>
                <c:pt idx="87">
                  <c:v>41274</c:v>
                </c:pt>
                <c:pt idx="88">
                  <c:v>41364</c:v>
                </c:pt>
                <c:pt idx="89">
                  <c:v>41455</c:v>
                </c:pt>
                <c:pt idx="90">
                  <c:v>41547</c:v>
                </c:pt>
                <c:pt idx="91">
                  <c:v>41639</c:v>
                </c:pt>
                <c:pt idx="92">
                  <c:v>41729</c:v>
                </c:pt>
                <c:pt idx="93">
                  <c:v>41820</c:v>
                </c:pt>
                <c:pt idx="94">
                  <c:v>41912</c:v>
                </c:pt>
                <c:pt idx="95">
                  <c:v>42004</c:v>
                </c:pt>
                <c:pt idx="96">
                  <c:v>42094</c:v>
                </c:pt>
                <c:pt idx="97">
                  <c:v>42185</c:v>
                </c:pt>
                <c:pt idx="98">
                  <c:v>42277</c:v>
                </c:pt>
                <c:pt idx="99">
                  <c:v>42369</c:v>
                </c:pt>
                <c:pt idx="100">
                  <c:v>42460</c:v>
                </c:pt>
                <c:pt idx="101">
                  <c:v>42551</c:v>
                </c:pt>
                <c:pt idx="102">
                  <c:v>42643</c:v>
                </c:pt>
                <c:pt idx="103">
                  <c:v>42735</c:v>
                </c:pt>
                <c:pt idx="104">
                  <c:v>42825</c:v>
                </c:pt>
                <c:pt idx="105">
                  <c:v>42916</c:v>
                </c:pt>
                <c:pt idx="106">
                  <c:v>43008</c:v>
                </c:pt>
                <c:pt idx="107">
                  <c:v>43100</c:v>
                </c:pt>
                <c:pt idx="108">
                  <c:v>43190</c:v>
                </c:pt>
                <c:pt idx="109">
                  <c:v>43281</c:v>
                </c:pt>
                <c:pt idx="110">
                  <c:v>43373</c:v>
                </c:pt>
                <c:pt idx="111">
                  <c:v>43465</c:v>
                </c:pt>
                <c:pt idx="112">
                  <c:v>43555</c:v>
                </c:pt>
                <c:pt idx="113">
                  <c:v>43646</c:v>
                </c:pt>
                <c:pt idx="114">
                  <c:v>43738</c:v>
                </c:pt>
                <c:pt idx="115">
                  <c:v>43830</c:v>
                </c:pt>
                <c:pt idx="116">
                  <c:v>43921</c:v>
                </c:pt>
                <c:pt idx="117">
                  <c:v>44012</c:v>
                </c:pt>
                <c:pt idx="118">
                  <c:v>44104</c:v>
                </c:pt>
                <c:pt idx="119">
                  <c:v>44196</c:v>
                </c:pt>
                <c:pt idx="120">
                  <c:v>44286</c:v>
                </c:pt>
                <c:pt idx="121">
                  <c:v>44377</c:v>
                </c:pt>
                <c:pt idx="122">
                  <c:v>44469</c:v>
                </c:pt>
                <c:pt idx="123">
                  <c:v>44561</c:v>
                </c:pt>
                <c:pt idx="124">
                  <c:v>44651</c:v>
                </c:pt>
                <c:pt idx="125">
                  <c:v>44742</c:v>
                </c:pt>
                <c:pt idx="126">
                  <c:v>44834</c:v>
                </c:pt>
                <c:pt idx="127">
                  <c:v>44926</c:v>
                </c:pt>
              </c:numCache>
            </c:numRef>
          </c:cat>
          <c:val>
            <c:numRef>
              <c:f>Sheet1!$F$2:$F$129</c:f>
              <c:numCache>
                <c:formatCode>General</c:formatCode>
                <c:ptCount val="128"/>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4.2667235569130924</c:v>
                </c:pt>
                <c:pt idx="53">
                  <c:v>11.267225610898862</c:v>
                </c:pt>
                <c:pt idx="54">
                  <c:v>19.709381533609701</c:v>
                </c:pt>
                <c:pt idx="55">
                  <c:v>29.431537456320513</c:v>
                </c:pt>
                <c:pt idx="56">
                  <c:v>41.990385641581099</c:v>
                </c:pt>
                <c:pt idx="57">
                  <c:v>55.690887695566857</c:v>
                </c:pt>
                <c:pt idx="58">
                  <c:v>69.633043618277696</c:v>
                </c:pt>
                <c:pt idx="59">
                  <c:v>80.08519954098864</c:v>
                </c:pt>
                <c:pt idx="60">
                  <c:v>88.43404772624919</c:v>
                </c:pt>
                <c:pt idx="61">
                  <c:v>92.464549780234961</c:v>
                </c:pt>
                <c:pt idx="62">
                  <c:v>89.806705702945806</c:v>
                </c:pt>
                <c:pt idx="63">
                  <c:v>86.318861625656638</c:v>
                </c:pt>
                <c:pt idx="64">
                  <c:v>81.587709810917204</c:v>
                </c:pt>
                <c:pt idx="65">
                  <c:v>69.24821186490297</c:v>
                </c:pt>
                <c:pt idx="66">
                  <c:v>52.310367787613785</c:v>
                </c:pt>
                <c:pt idx="67">
                  <c:v>35.212523710324746</c:v>
                </c:pt>
                <c:pt idx="68">
                  <c:v>17.41302576431039</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5.0145903631990336</c:v>
                </c:pt>
                <c:pt idx="119">
                  <c:v>17.396746285909899</c:v>
                </c:pt>
                <c:pt idx="120">
                  <c:v>30.375594471170587</c:v>
                </c:pt>
                <c:pt idx="121">
                  <c:v>49.106096525156374</c:v>
                </c:pt>
                <c:pt idx="122">
                  <c:v>72.058252447867176</c:v>
                </c:pt>
                <c:pt idx="123">
                  <c:v>91.560408370577989</c:v>
                </c:pt>
                <c:pt idx="124">
                  <c:v>111.23925655583855</c:v>
                </c:pt>
                <c:pt idx="125">
                  <c:v>136.90975860982434</c:v>
                </c:pt>
                <c:pt idx="126">
                  <c:v>143.20191453253523</c:v>
                </c:pt>
                <c:pt idx="127">
                  <c:v>141.31407045524611</c:v>
                </c:pt>
              </c:numCache>
            </c:numRef>
          </c:val>
          <c:extLst>
            <c:ext xmlns:c16="http://schemas.microsoft.com/office/drawing/2014/chart" uri="{C3380CC4-5D6E-409C-BE32-E72D297353CC}">
              <c16:uniqueId val="{00000004-6E11-469F-AEF5-C7BF488DF75F}"/>
            </c:ext>
          </c:extLst>
        </c:ser>
        <c:dLbls>
          <c:showLegendKey val="0"/>
          <c:showVal val="0"/>
          <c:showCatName val="0"/>
          <c:showSerName val="0"/>
          <c:showPercent val="0"/>
          <c:showBubbleSize val="0"/>
        </c:dLbls>
        <c:axId val="431655264"/>
        <c:axId val="431655624"/>
      </c:areaChart>
      <c:lineChart>
        <c:grouping val="standard"/>
        <c:varyColors val="0"/>
        <c:ser>
          <c:idx val="0"/>
          <c:order val="0"/>
          <c:tx>
            <c:strRef>
              <c:f>Sheet1!$B$1</c:f>
              <c:strCache>
                <c:ptCount val="1"/>
                <c:pt idx="0">
                  <c:v>FHFA Index</c:v>
                </c:pt>
              </c:strCache>
            </c:strRef>
          </c:tx>
          <c:spPr>
            <a:ln w="76200" cap="rnd">
              <a:solidFill>
                <a:srgbClr val="0000FF"/>
              </a:solidFill>
              <a:round/>
            </a:ln>
            <a:effectLst/>
          </c:spPr>
          <c:marker>
            <c:symbol val="none"/>
          </c:marker>
          <c:cat>
            <c:numRef>
              <c:f>Sheet1!$A$2:$A$129</c:f>
              <c:numCache>
                <c:formatCode>m/d/yyyy</c:formatCode>
                <c:ptCount val="128"/>
                <c:pt idx="0">
                  <c:v>33328</c:v>
                </c:pt>
                <c:pt idx="1">
                  <c:v>33419</c:v>
                </c:pt>
                <c:pt idx="2">
                  <c:v>33511</c:v>
                </c:pt>
                <c:pt idx="3">
                  <c:v>33603</c:v>
                </c:pt>
                <c:pt idx="4">
                  <c:v>33694</c:v>
                </c:pt>
                <c:pt idx="5">
                  <c:v>33785</c:v>
                </c:pt>
                <c:pt idx="6">
                  <c:v>33877</c:v>
                </c:pt>
                <c:pt idx="7">
                  <c:v>33969</c:v>
                </c:pt>
                <c:pt idx="8">
                  <c:v>34059</c:v>
                </c:pt>
                <c:pt idx="9">
                  <c:v>34150</c:v>
                </c:pt>
                <c:pt idx="10">
                  <c:v>34242</c:v>
                </c:pt>
                <c:pt idx="11">
                  <c:v>34334</c:v>
                </c:pt>
                <c:pt idx="12">
                  <c:v>34424</c:v>
                </c:pt>
                <c:pt idx="13">
                  <c:v>34515</c:v>
                </c:pt>
                <c:pt idx="14">
                  <c:v>34607</c:v>
                </c:pt>
                <c:pt idx="15">
                  <c:v>34699</c:v>
                </c:pt>
                <c:pt idx="16">
                  <c:v>34789</c:v>
                </c:pt>
                <c:pt idx="17">
                  <c:v>34880</c:v>
                </c:pt>
                <c:pt idx="18">
                  <c:v>34972</c:v>
                </c:pt>
                <c:pt idx="19">
                  <c:v>35064</c:v>
                </c:pt>
                <c:pt idx="20">
                  <c:v>35155</c:v>
                </c:pt>
                <c:pt idx="21">
                  <c:v>35246</c:v>
                </c:pt>
                <c:pt idx="22">
                  <c:v>35338</c:v>
                </c:pt>
                <c:pt idx="23">
                  <c:v>35430</c:v>
                </c:pt>
                <c:pt idx="24">
                  <c:v>35520</c:v>
                </c:pt>
                <c:pt idx="25">
                  <c:v>35611</c:v>
                </c:pt>
                <c:pt idx="26">
                  <c:v>35703</c:v>
                </c:pt>
                <c:pt idx="27">
                  <c:v>35795</c:v>
                </c:pt>
                <c:pt idx="28">
                  <c:v>35885</c:v>
                </c:pt>
                <c:pt idx="29">
                  <c:v>35976</c:v>
                </c:pt>
                <c:pt idx="30">
                  <c:v>36068</c:v>
                </c:pt>
                <c:pt idx="31">
                  <c:v>36160</c:v>
                </c:pt>
                <c:pt idx="32">
                  <c:v>36250</c:v>
                </c:pt>
                <c:pt idx="33">
                  <c:v>36341</c:v>
                </c:pt>
                <c:pt idx="34">
                  <c:v>36433</c:v>
                </c:pt>
                <c:pt idx="35">
                  <c:v>36525</c:v>
                </c:pt>
                <c:pt idx="36">
                  <c:v>36616</c:v>
                </c:pt>
                <c:pt idx="37">
                  <c:v>36707</c:v>
                </c:pt>
                <c:pt idx="38">
                  <c:v>36799</c:v>
                </c:pt>
                <c:pt idx="39">
                  <c:v>36891</c:v>
                </c:pt>
                <c:pt idx="40">
                  <c:v>36981</c:v>
                </c:pt>
                <c:pt idx="41">
                  <c:v>37072</c:v>
                </c:pt>
                <c:pt idx="42">
                  <c:v>37164</c:v>
                </c:pt>
                <c:pt idx="43">
                  <c:v>37256</c:v>
                </c:pt>
                <c:pt idx="44">
                  <c:v>37346</c:v>
                </c:pt>
                <c:pt idx="45">
                  <c:v>37437</c:v>
                </c:pt>
                <c:pt idx="46">
                  <c:v>37529</c:v>
                </c:pt>
                <c:pt idx="47">
                  <c:v>37621</c:v>
                </c:pt>
                <c:pt idx="48">
                  <c:v>37711</c:v>
                </c:pt>
                <c:pt idx="49">
                  <c:v>37802</c:v>
                </c:pt>
                <c:pt idx="50">
                  <c:v>37894</c:v>
                </c:pt>
                <c:pt idx="51">
                  <c:v>37986</c:v>
                </c:pt>
                <c:pt idx="52">
                  <c:v>38077</c:v>
                </c:pt>
                <c:pt idx="53">
                  <c:v>38168</c:v>
                </c:pt>
                <c:pt idx="54">
                  <c:v>38260</c:v>
                </c:pt>
                <c:pt idx="55">
                  <c:v>38352</c:v>
                </c:pt>
                <c:pt idx="56">
                  <c:v>38442</c:v>
                </c:pt>
                <c:pt idx="57">
                  <c:v>38533</c:v>
                </c:pt>
                <c:pt idx="58">
                  <c:v>38625</c:v>
                </c:pt>
                <c:pt idx="59">
                  <c:v>38717</c:v>
                </c:pt>
                <c:pt idx="60">
                  <c:v>38807</c:v>
                </c:pt>
                <c:pt idx="61">
                  <c:v>38898</c:v>
                </c:pt>
                <c:pt idx="62">
                  <c:v>38990</c:v>
                </c:pt>
                <c:pt idx="63">
                  <c:v>39082</c:v>
                </c:pt>
                <c:pt idx="64">
                  <c:v>39172</c:v>
                </c:pt>
                <c:pt idx="65">
                  <c:v>39263</c:v>
                </c:pt>
                <c:pt idx="66">
                  <c:v>39355</c:v>
                </c:pt>
                <c:pt idx="67">
                  <c:v>39447</c:v>
                </c:pt>
                <c:pt idx="68">
                  <c:v>39538</c:v>
                </c:pt>
                <c:pt idx="69">
                  <c:v>39629</c:v>
                </c:pt>
                <c:pt idx="70">
                  <c:v>39721</c:v>
                </c:pt>
                <c:pt idx="71">
                  <c:v>39813</c:v>
                </c:pt>
                <c:pt idx="72">
                  <c:v>39903</c:v>
                </c:pt>
                <c:pt idx="73">
                  <c:v>39994</c:v>
                </c:pt>
                <c:pt idx="74">
                  <c:v>40086</c:v>
                </c:pt>
                <c:pt idx="75">
                  <c:v>40178</c:v>
                </c:pt>
                <c:pt idx="76">
                  <c:v>40268</c:v>
                </c:pt>
                <c:pt idx="77">
                  <c:v>40359</c:v>
                </c:pt>
                <c:pt idx="78">
                  <c:v>40451</c:v>
                </c:pt>
                <c:pt idx="79">
                  <c:v>40543</c:v>
                </c:pt>
                <c:pt idx="80">
                  <c:v>40633</c:v>
                </c:pt>
                <c:pt idx="81">
                  <c:v>40724</c:v>
                </c:pt>
                <c:pt idx="82">
                  <c:v>40816</c:v>
                </c:pt>
                <c:pt idx="83">
                  <c:v>40908</c:v>
                </c:pt>
                <c:pt idx="84">
                  <c:v>40999</c:v>
                </c:pt>
                <c:pt idx="85">
                  <c:v>41090</c:v>
                </c:pt>
                <c:pt idx="86">
                  <c:v>41182</c:v>
                </c:pt>
                <c:pt idx="87">
                  <c:v>41274</c:v>
                </c:pt>
                <c:pt idx="88">
                  <c:v>41364</c:v>
                </c:pt>
                <c:pt idx="89">
                  <c:v>41455</c:v>
                </c:pt>
                <c:pt idx="90">
                  <c:v>41547</c:v>
                </c:pt>
                <c:pt idx="91">
                  <c:v>41639</c:v>
                </c:pt>
                <c:pt idx="92">
                  <c:v>41729</c:v>
                </c:pt>
                <c:pt idx="93">
                  <c:v>41820</c:v>
                </c:pt>
                <c:pt idx="94">
                  <c:v>41912</c:v>
                </c:pt>
                <c:pt idx="95">
                  <c:v>42004</c:v>
                </c:pt>
                <c:pt idx="96">
                  <c:v>42094</c:v>
                </c:pt>
                <c:pt idx="97">
                  <c:v>42185</c:v>
                </c:pt>
                <c:pt idx="98">
                  <c:v>42277</c:v>
                </c:pt>
                <c:pt idx="99">
                  <c:v>42369</c:v>
                </c:pt>
                <c:pt idx="100">
                  <c:v>42460</c:v>
                </c:pt>
                <c:pt idx="101">
                  <c:v>42551</c:v>
                </c:pt>
                <c:pt idx="102">
                  <c:v>42643</c:v>
                </c:pt>
                <c:pt idx="103">
                  <c:v>42735</c:v>
                </c:pt>
                <c:pt idx="104">
                  <c:v>42825</c:v>
                </c:pt>
                <c:pt idx="105">
                  <c:v>42916</c:v>
                </c:pt>
                <c:pt idx="106">
                  <c:v>43008</c:v>
                </c:pt>
                <c:pt idx="107">
                  <c:v>43100</c:v>
                </c:pt>
                <c:pt idx="108">
                  <c:v>43190</c:v>
                </c:pt>
                <c:pt idx="109">
                  <c:v>43281</c:v>
                </c:pt>
                <c:pt idx="110">
                  <c:v>43373</c:v>
                </c:pt>
                <c:pt idx="111">
                  <c:v>43465</c:v>
                </c:pt>
                <c:pt idx="112">
                  <c:v>43555</c:v>
                </c:pt>
                <c:pt idx="113">
                  <c:v>43646</c:v>
                </c:pt>
                <c:pt idx="114">
                  <c:v>43738</c:v>
                </c:pt>
                <c:pt idx="115">
                  <c:v>43830</c:v>
                </c:pt>
                <c:pt idx="116">
                  <c:v>43921</c:v>
                </c:pt>
                <c:pt idx="117">
                  <c:v>44012</c:v>
                </c:pt>
                <c:pt idx="118">
                  <c:v>44104</c:v>
                </c:pt>
                <c:pt idx="119">
                  <c:v>44196</c:v>
                </c:pt>
                <c:pt idx="120">
                  <c:v>44286</c:v>
                </c:pt>
                <c:pt idx="121">
                  <c:v>44377</c:v>
                </c:pt>
                <c:pt idx="122">
                  <c:v>44469</c:v>
                </c:pt>
                <c:pt idx="123">
                  <c:v>44561</c:v>
                </c:pt>
                <c:pt idx="124">
                  <c:v>44651</c:v>
                </c:pt>
                <c:pt idx="125">
                  <c:v>44742</c:v>
                </c:pt>
                <c:pt idx="126">
                  <c:v>44834</c:v>
                </c:pt>
                <c:pt idx="127">
                  <c:v>44926</c:v>
                </c:pt>
              </c:numCache>
            </c:numRef>
          </c:cat>
          <c:val>
            <c:numRef>
              <c:f>Sheet1!$B$2:$B$129</c:f>
              <c:numCache>
                <c:formatCode>0.00</c:formatCode>
                <c:ptCount val="128"/>
                <c:pt idx="0">
                  <c:v>100</c:v>
                </c:pt>
                <c:pt idx="1">
                  <c:v>99.7</c:v>
                </c:pt>
                <c:pt idx="2">
                  <c:v>98.87</c:v>
                </c:pt>
                <c:pt idx="3">
                  <c:v>99.61</c:v>
                </c:pt>
                <c:pt idx="4">
                  <c:v>100.35</c:v>
                </c:pt>
                <c:pt idx="5">
                  <c:v>100.07</c:v>
                </c:pt>
                <c:pt idx="6">
                  <c:v>100.45</c:v>
                </c:pt>
                <c:pt idx="7">
                  <c:v>101.09</c:v>
                </c:pt>
                <c:pt idx="8">
                  <c:v>101.27</c:v>
                </c:pt>
                <c:pt idx="9">
                  <c:v>102.03</c:v>
                </c:pt>
                <c:pt idx="10">
                  <c:v>102.65</c:v>
                </c:pt>
                <c:pt idx="11">
                  <c:v>103.24</c:v>
                </c:pt>
                <c:pt idx="12">
                  <c:v>104.09</c:v>
                </c:pt>
                <c:pt idx="13">
                  <c:v>104.87</c:v>
                </c:pt>
                <c:pt idx="14">
                  <c:v>105.73</c:v>
                </c:pt>
                <c:pt idx="15">
                  <c:v>106.33</c:v>
                </c:pt>
                <c:pt idx="16">
                  <c:v>106.94</c:v>
                </c:pt>
                <c:pt idx="17">
                  <c:v>107.83</c:v>
                </c:pt>
                <c:pt idx="18">
                  <c:v>108.77</c:v>
                </c:pt>
                <c:pt idx="19">
                  <c:v>109.16</c:v>
                </c:pt>
                <c:pt idx="20">
                  <c:v>110.01</c:v>
                </c:pt>
                <c:pt idx="21">
                  <c:v>110.24</c:v>
                </c:pt>
                <c:pt idx="22">
                  <c:v>110.87</c:v>
                </c:pt>
                <c:pt idx="23">
                  <c:v>111.52</c:v>
                </c:pt>
                <c:pt idx="24">
                  <c:v>111.57</c:v>
                </c:pt>
                <c:pt idx="25">
                  <c:v>112.44</c:v>
                </c:pt>
                <c:pt idx="26">
                  <c:v>113.23</c:v>
                </c:pt>
                <c:pt idx="27">
                  <c:v>114.66</c:v>
                </c:pt>
                <c:pt idx="28">
                  <c:v>115.96</c:v>
                </c:pt>
                <c:pt idx="29">
                  <c:v>116.86</c:v>
                </c:pt>
                <c:pt idx="30">
                  <c:v>118.11</c:v>
                </c:pt>
                <c:pt idx="31">
                  <c:v>119.47</c:v>
                </c:pt>
                <c:pt idx="32">
                  <c:v>120.87</c:v>
                </c:pt>
                <c:pt idx="33">
                  <c:v>122.79</c:v>
                </c:pt>
                <c:pt idx="34">
                  <c:v>124.33</c:v>
                </c:pt>
                <c:pt idx="35">
                  <c:v>126.31</c:v>
                </c:pt>
                <c:pt idx="36">
                  <c:v>129.04</c:v>
                </c:pt>
                <c:pt idx="37">
                  <c:v>131.12</c:v>
                </c:pt>
                <c:pt idx="38">
                  <c:v>133.19</c:v>
                </c:pt>
                <c:pt idx="39">
                  <c:v>135.78</c:v>
                </c:pt>
                <c:pt idx="40">
                  <c:v>138.88</c:v>
                </c:pt>
                <c:pt idx="41">
                  <c:v>141.44</c:v>
                </c:pt>
                <c:pt idx="42">
                  <c:v>144.76</c:v>
                </c:pt>
                <c:pt idx="43">
                  <c:v>147.88999999999999</c:v>
                </c:pt>
                <c:pt idx="44">
                  <c:v>151.16</c:v>
                </c:pt>
                <c:pt idx="45">
                  <c:v>155.15</c:v>
                </c:pt>
                <c:pt idx="46">
                  <c:v>159.26</c:v>
                </c:pt>
                <c:pt idx="47">
                  <c:v>163.5</c:v>
                </c:pt>
                <c:pt idx="48">
                  <c:v>167.85</c:v>
                </c:pt>
                <c:pt idx="49">
                  <c:v>172.44</c:v>
                </c:pt>
                <c:pt idx="50">
                  <c:v>177.52</c:v>
                </c:pt>
                <c:pt idx="51">
                  <c:v>184.2</c:v>
                </c:pt>
                <c:pt idx="52">
                  <c:v>191.32</c:v>
                </c:pt>
                <c:pt idx="53">
                  <c:v>199.99</c:v>
                </c:pt>
                <c:pt idx="54">
                  <c:v>210.12</c:v>
                </c:pt>
                <c:pt idx="55">
                  <c:v>221.53</c:v>
                </c:pt>
                <c:pt idx="56">
                  <c:v>235.74</c:v>
                </c:pt>
                <c:pt idx="57">
                  <c:v>251.11</c:v>
                </c:pt>
                <c:pt idx="58">
                  <c:v>266.74</c:v>
                </c:pt>
                <c:pt idx="59">
                  <c:v>278.88</c:v>
                </c:pt>
                <c:pt idx="60">
                  <c:v>288.88</c:v>
                </c:pt>
                <c:pt idx="61">
                  <c:v>294.58</c:v>
                </c:pt>
                <c:pt idx="62">
                  <c:v>293.61</c:v>
                </c:pt>
                <c:pt idx="63">
                  <c:v>291.81</c:v>
                </c:pt>
                <c:pt idx="64">
                  <c:v>288.73</c:v>
                </c:pt>
                <c:pt idx="65">
                  <c:v>278.06</c:v>
                </c:pt>
                <c:pt idx="66">
                  <c:v>262.81</c:v>
                </c:pt>
                <c:pt idx="67">
                  <c:v>247.4</c:v>
                </c:pt>
                <c:pt idx="68">
                  <c:v>231.27</c:v>
                </c:pt>
                <c:pt idx="69">
                  <c:v>215.28</c:v>
                </c:pt>
                <c:pt idx="70">
                  <c:v>200.75</c:v>
                </c:pt>
                <c:pt idx="71">
                  <c:v>185.25</c:v>
                </c:pt>
                <c:pt idx="72">
                  <c:v>172.12</c:v>
                </c:pt>
                <c:pt idx="73">
                  <c:v>163.22</c:v>
                </c:pt>
                <c:pt idx="74">
                  <c:v>161.56</c:v>
                </c:pt>
                <c:pt idx="75">
                  <c:v>160.85</c:v>
                </c:pt>
                <c:pt idx="76">
                  <c:v>157.69999999999999</c:v>
                </c:pt>
                <c:pt idx="77">
                  <c:v>156.63</c:v>
                </c:pt>
                <c:pt idx="78">
                  <c:v>149.52000000000001</c:v>
                </c:pt>
                <c:pt idx="79">
                  <c:v>148.38</c:v>
                </c:pt>
                <c:pt idx="80">
                  <c:v>144.93</c:v>
                </c:pt>
                <c:pt idx="81">
                  <c:v>145.88999999999999</c:v>
                </c:pt>
                <c:pt idx="82">
                  <c:v>146.12</c:v>
                </c:pt>
                <c:pt idx="83">
                  <c:v>146.58000000000001</c:v>
                </c:pt>
                <c:pt idx="84">
                  <c:v>149.5</c:v>
                </c:pt>
                <c:pt idx="85">
                  <c:v>152.04</c:v>
                </c:pt>
                <c:pt idx="86">
                  <c:v>154.27000000000001</c:v>
                </c:pt>
                <c:pt idx="87">
                  <c:v>158.99</c:v>
                </c:pt>
                <c:pt idx="88">
                  <c:v>165.12</c:v>
                </c:pt>
                <c:pt idx="89">
                  <c:v>170</c:v>
                </c:pt>
                <c:pt idx="90">
                  <c:v>175.33</c:v>
                </c:pt>
                <c:pt idx="91">
                  <c:v>178.95</c:v>
                </c:pt>
                <c:pt idx="92">
                  <c:v>182.33</c:v>
                </c:pt>
                <c:pt idx="93">
                  <c:v>185.17</c:v>
                </c:pt>
                <c:pt idx="94">
                  <c:v>189.22</c:v>
                </c:pt>
                <c:pt idx="95">
                  <c:v>193.47</c:v>
                </c:pt>
                <c:pt idx="96">
                  <c:v>197.33</c:v>
                </c:pt>
                <c:pt idx="97">
                  <c:v>202.67</c:v>
                </c:pt>
                <c:pt idx="98">
                  <c:v>207.01</c:v>
                </c:pt>
                <c:pt idx="99">
                  <c:v>212</c:v>
                </c:pt>
                <c:pt idx="100">
                  <c:v>217.6</c:v>
                </c:pt>
                <c:pt idx="101">
                  <c:v>223.02</c:v>
                </c:pt>
                <c:pt idx="102">
                  <c:v>227.84</c:v>
                </c:pt>
                <c:pt idx="103">
                  <c:v>233.12</c:v>
                </c:pt>
                <c:pt idx="104">
                  <c:v>238.12</c:v>
                </c:pt>
                <c:pt idx="105">
                  <c:v>242.84</c:v>
                </c:pt>
                <c:pt idx="106">
                  <c:v>247.84</c:v>
                </c:pt>
                <c:pt idx="107">
                  <c:v>252.1</c:v>
                </c:pt>
                <c:pt idx="108">
                  <c:v>258.11</c:v>
                </c:pt>
                <c:pt idx="109">
                  <c:v>261.12</c:v>
                </c:pt>
                <c:pt idx="110">
                  <c:v>265.14999999999998</c:v>
                </c:pt>
                <c:pt idx="111">
                  <c:v>269.58</c:v>
                </c:pt>
                <c:pt idx="112">
                  <c:v>273.22000000000003</c:v>
                </c:pt>
                <c:pt idx="113">
                  <c:v>276.69</c:v>
                </c:pt>
                <c:pt idx="114">
                  <c:v>280.41000000000003</c:v>
                </c:pt>
                <c:pt idx="115">
                  <c:v>285.82</c:v>
                </c:pt>
                <c:pt idx="116">
                  <c:v>291.72000000000003</c:v>
                </c:pt>
                <c:pt idx="117">
                  <c:v>295.18</c:v>
                </c:pt>
                <c:pt idx="118">
                  <c:v>302.64</c:v>
                </c:pt>
                <c:pt idx="119">
                  <c:v>316.70999999999998</c:v>
                </c:pt>
                <c:pt idx="120">
                  <c:v>331.34</c:v>
                </c:pt>
                <c:pt idx="121">
                  <c:v>351.74</c:v>
                </c:pt>
                <c:pt idx="122">
                  <c:v>376.38</c:v>
                </c:pt>
                <c:pt idx="123">
                  <c:v>397.57</c:v>
                </c:pt>
                <c:pt idx="124">
                  <c:v>418.9</c:v>
                </c:pt>
                <c:pt idx="125">
                  <c:v>446.24</c:v>
                </c:pt>
                <c:pt idx="126">
                  <c:v>454.22</c:v>
                </c:pt>
                <c:pt idx="127">
                  <c:v>454.02</c:v>
                </c:pt>
              </c:numCache>
            </c:numRef>
          </c:val>
          <c:smooth val="0"/>
          <c:extLst>
            <c:ext xmlns:c16="http://schemas.microsoft.com/office/drawing/2014/chart" uri="{C3380CC4-5D6E-409C-BE32-E72D297353CC}">
              <c16:uniqueId val="{00000000-6E11-469F-AEF5-C7BF488DF75F}"/>
            </c:ext>
          </c:extLst>
        </c:ser>
        <c:ser>
          <c:idx val="1"/>
          <c:order val="1"/>
          <c:tx>
            <c:strRef>
              <c:f>Sheet1!$C$1</c:f>
              <c:strCache>
                <c:ptCount val="1"/>
                <c:pt idx="0">
                  <c:v>Trendline 1995-2015</c:v>
                </c:pt>
              </c:strCache>
            </c:strRef>
          </c:tx>
          <c:spPr>
            <a:ln w="44450" cap="rnd">
              <a:solidFill>
                <a:srgbClr val="FF0000"/>
              </a:solidFill>
              <a:round/>
            </a:ln>
            <a:effectLst/>
          </c:spPr>
          <c:marker>
            <c:symbol val="none"/>
          </c:marker>
          <c:cat>
            <c:numRef>
              <c:f>Sheet1!$A$2:$A$129</c:f>
              <c:numCache>
                <c:formatCode>m/d/yyyy</c:formatCode>
                <c:ptCount val="128"/>
                <c:pt idx="0">
                  <c:v>33328</c:v>
                </c:pt>
                <c:pt idx="1">
                  <c:v>33419</c:v>
                </c:pt>
                <c:pt idx="2">
                  <c:v>33511</c:v>
                </c:pt>
                <c:pt idx="3">
                  <c:v>33603</c:v>
                </c:pt>
                <c:pt idx="4">
                  <c:v>33694</c:v>
                </c:pt>
                <c:pt idx="5">
                  <c:v>33785</c:v>
                </c:pt>
                <c:pt idx="6">
                  <c:v>33877</c:v>
                </c:pt>
                <c:pt idx="7">
                  <c:v>33969</c:v>
                </c:pt>
                <c:pt idx="8">
                  <c:v>34059</c:v>
                </c:pt>
                <c:pt idx="9">
                  <c:v>34150</c:v>
                </c:pt>
                <c:pt idx="10">
                  <c:v>34242</c:v>
                </c:pt>
                <c:pt idx="11">
                  <c:v>34334</c:v>
                </c:pt>
                <c:pt idx="12">
                  <c:v>34424</c:v>
                </c:pt>
                <c:pt idx="13">
                  <c:v>34515</c:v>
                </c:pt>
                <c:pt idx="14">
                  <c:v>34607</c:v>
                </c:pt>
                <c:pt idx="15">
                  <c:v>34699</c:v>
                </c:pt>
                <c:pt idx="16">
                  <c:v>34789</c:v>
                </c:pt>
                <c:pt idx="17">
                  <c:v>34880</c:v>
                </c:pt>
                <c:pt idx="18">
                  <c:v>34972</c:v>
                </c:pt>
                <c:pt idx="19">
                  <c:v>35064</c:v>
                </c:pt>
                <c:pt idx="20">
                  <c:v>35155</c:v>
                </c:pt>
                <c:pt idx="21">
                  <c:v>35246</c:v>
                </c:pt>
                <c:pt idx="22">
                  <c:v>35338</c:v>
                </c:pt>
                <c:pt idx="23">
                  <c:v>35430</c:v>
                </c:pt>
                <c:pt idx="24">
                  <c:v>35520</c:v>
                </c:pt>
                <c:pt idx="25">
                  <c:v>35611</c:v>
                </c:pt>
                <c:pt idx="26">
                  <c:v>35703</c:v>
                </c:pt>
                <c:pt idx="27">
                  <c:v>35795</c:v>
                </c:pt>
                <c:pt idx="28">
                  <c:v>35885</c:v>
                </c:pt>
                <c:pt idx="29">
                  <c:v>35976</c:v>
                </c:pt>
                <c:pt idx="30">
                  <c:v>36068</c:v>
                </c:pt>
                <c:pt idx="31">
                  <c:v>36160</c:v>
                </c:pt>
                <c:pt idx="32">
                  <c:v>36250</c:v>
                </c:pt>
                <c:pt idx="33">
                  <c:v>36341</c:v>
                </c:pt>
                <c:pt idx="34">
                  <c:v>36433</c:v>
                </c:pt>
                <c:pt idx="35">
                  <c:v>36525</c:v>
                </c:pt>
                <c:pt idx="36">
                  <c:v>36616</c:v>
                </c:pt>
                <c:pt idx="37">
                  <c:v>36707</c:v>
                </c:pt>
                <c:pt idx="38">
                  <c:v>36799</c:v>
                </c:pt>
                <c:pt idx="39">
                  <c:v>36891</c:v>
                </c:pt>
                <c:pt idx="40">
                  <c:v>36981</c:v>
                </c:pt>
                <c:pt idx="41">
                  <c:v>37072</c:v>
                </c:pt>
                <c:pt idx="42">
                  <c:v>37164</c:v>
                </c:pt>
                <c:pt idx="43">
                  <c:v>37256</c:v>
                </c:pt>
                <c:pt idx="44">
                  <c:v>37346</c:v>
                </c:pt>
                <c:pt idx="45">
                  <c:v>37437</c:v>
                </c:pt>
                <c:pt idx="46">
                  <c:v>37529</c:v>
                </c:pt>
                <c:pt idx="47">
                  <c:v>37621</c:v>
                </c:pt>
                <c:pt idx="48">
                  <c:v>37711</c:v>
                </c:pt>
                <c:pt idx="49">
                  <c:v>37802</c:v>
                </c:pt>
                <c:pt idx="50">
                  <c:v>37894</c:v>
                </c:pt>
                <c:pt idx="51">
                  <c:v>37986</c:v>
                </c:pt>
                <c:pt idx="52">
                  <c:v>38077</c:v>
                </c:pt>
                <c:pt idx="53">
                  <c:v>38168</c:v>
                </c:pt>
                <c:pt idx="54">
                  <c:v>38260</c:v>
                </c:pt>
                <c:pt idx="55">
                  <c:v>38352</c:v>
                </c:pt>
                <c:pt idx="56">
                  <c:v>38442</c:v>
                </c:pt>
                <c:pt idx="57">
                  <c:v>38533</c:v>
                </c:pt>
                <c:pt idx="58">
                  <c:v>38625</c:v>
                </c:pt>
                <c:pt idx="59">
                  <c:v>38717</c:v>
                </c:pt>
                <c:pt idx="60">
                  <c:v>38807</c:v>
                </c:pt>
                <c:pt idx="61">
                  <c:v>38898</c:v>
                </c:pt>
                <c:pt idx="62">
                  <c:v>38990</c:v>
                </c:pt>
                <c:pt idx="63">
                  <c:v>39082</c:v>
                </c:pt>
                <c:pt idx="64">
                  <c:v>39172</c:v>
                </c:pt>
                <c:pt idx="65">
                  <c:v>39263</c:v>
                </c:pt>
                <c:pt idx="66">
                  <c:v>39355</c:v>
                </c:pt>
                <c:pt idx="67">
                  <c:v>39447</c:v>
                </c:pt>
                <c:pt idx="68">
                  <c:v>39538</c:v>
                </c:pt>
                <c:pt idx="69">
                  <c:v>39629</c:v>
                </c:pt>
                <c:pt idx="70">
                  <c:v>39721</c:v>
                </c:pt>
                <c:pt idx="71">
                  <c:v>39813</c:v>
                </c:pt>
                <c:pt idx="72">
                  <c:v>39903</c:v>
                </c:pt>
                <c:pt idx="73">
                  <c:v>39994</c:v>
                </c:pt>
                <c:pt idx="74">
                  <c:v>40086</c:v>
                </c:pt>
                <c:pt idx="75">
                  <c:v>40178</c:v>
                </c:pt>
                <c:pt idx="76">
                  <c:v>40268</c:v>
                </c:pt>
                <c:pt idx="77">
                  <c:v>40359</c:v>
                </c:pt>
                <c:pt idx="78">
                  <c:v>40451</c:v>
                </c:pt>
                <c:pt idx="79">
                  <c:v>40543</c:v>
                </c:pt>
                <c:pt idx="80">
                  <c:v>40633</c:v>
                </c:pt>
                <c:pt idx="81">
                  <c:v>40724</c:v>
                </c:pt>
                <c:pt idx="82">
                  <c:v>40816</c:v>
                </c:pt>
                <c:pt idx="83">
                  <c:v>40908</c:v>
                </c:pt>
                <c:pt idx="84">
                  <c:v>40999</c:v>
                </c:pt>
                <c:pt idx="85">
                  <c:v>41090</c:v>
                </c:pt>
                <c:pt idx="86">
                  <c:v>41182</c:v>
                </c:pt>
                <c:pt idx="87">
                  <c:v>41274</c:v>
                </c:pt>
                <c:pt idx="88">
                  <c:v>41364</c:v>
                </c:pt>
                <c:pt idx="89">
                  <c:v>41455</c:v>
                </c:pt>
                <c:pt idx="90">
                  <c:v>41547</c:v>
                </c:pt>
                <c:pt idx="91">
                  <c:v>41639</c:v>
                </c:pt>
                <c:pt idx="92">
                  <c:v>41729</c:v>
                </c:pt>
                <c:pt idx="93">
                  <c:v>41820</c:v>
                </c:pt>
                <c:pt idx="94">
                  <c:v>41912</c:v>
                </c:pt>
                <c:pt idx="95">
                  <c:v>42004</c:v>
                </c:pt>
                <c:pt idx="96">
                  <c:v>42094</c:v>
                </c:pt>
                <c:pt idx="97">
                  <c:v>42185</c:v>
                </c:pt>
                <c:pt idx="98">
                  <c:v>42277</c:v>
                </c:pt>
                <c:pt idx="99">
                  <c:v>42369</c:v>
                </c:pt>
                <c:pt idx="100">
                  <c:v>42460</c:v>
                </c:pt>
                <c:pt idx="101">
                  <c:v>42551</c:v>
                </c:pt>
                <c:pt idx="102">
                  <c:v>42643</c:v>
                </c:pt>
                <c:pt idx="103">
                  <c:v>42735</c:v>
                </c:pt>
                <c:pt idx="104">
                  <c:v>42825</c:v>
                </c:pt>
                <c:pt idx="105">
                  <c:v>42916</c:v>
                </c:pt>
                <c:pt idx="106">
                  <c:v>43008</c:v>
                </c:pt>
                <c:pt idx="107">
                  <c:v>43100</c:v>
                </c:pt>
                <c:pt idx="108">
                  <c:v>43190</c:v>
                </c:pt>
                <c:pt idx="109">
                  <c:v>43281</c:v>
                </c:pt>
                <c:pt idx="110">
                  <c:v>43373</c:v>
                </c:pt>
                <c:pt idx="111">
                  <c:v>43465</c:v>
                </c:pt>
                <c:pt idx="112">
                  <c:v>43555</c:v>
                </c:pt>
                <c:pt idx="113">
                  <c:v>43646</c:v>
                </c:pt>
                <c:pt idx="114">
                  <c:v>43738</c:v>
                </c:pt>
                <c:pt idx="115">
                  <c:v>43830</c:v>
                </c:pt>
                <c:pt idx="116">
                  <c:v>43921</c:v>
                </c:pt>
                <c:pt idx="117">
                  <c:v>44012</c:v>
                </c:pt>
                <c:pt idx="118">
                  <c:v>44104</c:v>
                </c:pt>
                <c:pt idx="119">
                  <c:v>44196</c:v>
                </c:pt>
                <c:pt idx="120">
                  <c:v>44286</c:v>
                </c:pt>
                <c:pt idx="121">
                  <c:v>44377</c:v>
                </c:pt>
                <c:pt idx="122">
                  <c:v>44469</c:v>
                </c:pt>
                <c:pt idx="123">
                  <c:v>44561</c:v>
                </c:pt>
                <c:pt idx="124">
                  <c:v>44651</c:v>
                </c:pt>
                <c:pt idx="125">
                  <c:v>44742</c:v>
                </c:pt>
                <c:pt idx="126">
                  <c:v>44834</c:v>
                </c:pt>
                <c:pt idx="127">
                  <c:v>44926</c:v>
                </c:pt>
              </c:numCache>
            </c:numRef>
          </c:cat>
          <c:val>
            <c:numRef>
              <c:f>Sheet1!$C$2:$C$129</c:f>
              <c:numCache>
                <c:formatCode>General</c:formatCode>
                <c:ptCount val="128"/>
                <c:pt idx="16">
                  <c:v>105.60933067606231</c:v>
                </c:pt>
                <c:pt idx="17">
                  <c:v>107.00057896440762</c:v>
                </c:pt>
                <c:pt idx="18">
                  <c:v>108.40711569548182</c:v>
                </c:pt>
                <c:pt idx="19">
                  <c:v>109.81365242655613</c:v>
                </c:pt>
                <c:pt idx="20">
                  <c:v>111.20490071490133</c:v>
                </c:pt>
                <c:pt idx="21">
                  <c:v>112.59614900324664</c:v>
                </c:pt>
                <c:pt idx="22">
                  <c:v>114.00268573432083</c:v>
                </c:pt>
                <c:pt idx="23">
                  <c:v>115.40922246539515</c:v>
                </c:pt>
                <c:pt idx="24">
                  <c:v>116.78518231101134</c:v>
                </c:pt>
                <c:pt idx="25">
                  <c:v>118.17643059935654</c:v>
                </c:pt>
                <c:pt idx="26">
                  <c:v>119.58296733043085</c:v>
                </c:pt>
                <c:pt idx="27">
                  <c:v>120.98950406150516</c:v>
                </c:pt>
                <c:pt idx="28">
                  <c:v>122.36546390712124</c:v>
                </c:pt>
                <c:pt idx="29">
                  <c:v>123.75671219546655</c:v>
                </c:pt>
                <c:pt idx="30">
                  <c:v>125.16324892654075</c:v>
                </c:pt>
                <c:pt idx="31">
                  <c:v>126.56978565761506</c:v>
                </c:pt>
                <c:pt idx="32">
                  <c:v>127.94574550323125</c:v>
                </c:pt>
                <c:pt idx="33">
                  <c:v>129.33699379157645</c:v>
                </c:pt>
                <c:pt idx="34">
                  <c:v>130.74353052265076</c:v>
                </c:pt>
                <c:pt idx="35">
                  <c:v>132.15006725372507</c:v>
                </c:pt>
                <c:pt idx="36">
                  <c:v>133.54131554207027</c:v>
                </c:pt>
                <c:pt idx="37">
                  <c:v>134.93256383041546</c:v>
                </c:pt>
                <c:pt idx="38">
                  <c:v>136.33910056148977</c:v>
                </c:pt>
                <c:pt idx="39">
                  <c:v>137.74563729256408</c:v>
                </c:pt>
                <c:pt idx="40">
                  <c:v>139.12159713818016</c:v>
                </c:pt>
                <c:pt idx="41">
                  <c:v>140.51284542652536</c:v>
                </c:pt>
                <c:pt idx="42">
                  <c:v>141.91938215759967</c:v>
                </c:pt>
                <c:pt idx="43">
                  <c:v>143.32591888867398</c:v>
                </c:pt>
                <c:pt idx="44">
                  <c:v>144.70187873429018</c:v>
                </c:pt>
                <c:pt idx="45">
                  <c:v>146.09312702263537</c:v>
                </c:pt>
                <c:pt idx="46">
                  <c:v>147.49966375370968</c:v>
                </c:pt>
                <c:pt idx="47">
                  <c:v>148.90620048478399</c:v>
                </c:pt>
                <c:pt idx="48">
                  <c:v>150.28216033040007</c:v>
                </c:pt>
                <c:pt idx="49">
                  <c:v>151.67340861874527</c:v>
                </c:pt>
                <c:pt idx="50">
                  <c:v>153.07994534981958</c:v>
                </c:pt>
                <c:pt idx="51">
                  <c:v>154.48648208089389</c:v>
                </c:pt>
                <c:pt idx="52">
                  <c:v>155.87773036923909</c:v>
                </c:pt>
                <c:pt idx="53">
                  <c:v>157.26897865758428</c:v>
                </c:pt>
                <c:pt idx="54">
                  <c:v>158.6755153886586</c:v>
                </c:pt>
                <c:pt idx="55">
                  <c:v>160.08205211973291</c:v>
                </c:pt>
                <c:pt idx="56">
                  <c:v>161.4580119653491</c:v>
                </c:pt>
                <c:pt idx="57">
                  <c:v>162.8492602536943</c:v>
                </c:pt>
                <c:pt idx="58">
                  <c:v>164.25579698476861</c:v>
                </c:pt>
                <c:pt idx="59">
                  <c:v>165.66233371584281</c:v>
                </c:pt>
                <c:pt idx="60">
                  <c:v>167.038293561459</c:v>
                </c:pt>
                <c:pt idx="61">
                  <c:v>168.4295418498042</c:v>
                </c:pt>
                <c:pt idx="62">
                  <c:v>169.83607858087851</c:v>
                </c:pt>
                <c:pt idx="63">
                  <c:v>171.24261531195282</c:v>
                </c:pt>
                <c:pt idx="64">
                  <c:v>172.61857515756901</c:v>
                </c:pt>
                <c:pt idx="65">
                  <c:v>174.00982344591421</c:v>
                </c:pt>
                <c:pt idx="66">
                  <c:v>175.41636017698852</c:v>
                </c:pt>
                <c:pt idx="67">
                  <c:v>176.82289690806272</c:v>
                </c:pt>
                <c:pt idx="68">
                  <c:v>178.21414519640803</c:v>
                </c:pt>
                <c:pt idx="69">
                  <c:v>179.60539348475322</c:v>
                </c:pt>
                <c:pt idx="70">
                  <c:v>181.01193021582753</c:v>
                </c:pt>
                <c:pt idx="71">
                  <c:v>182.41846694690173</c:v>
                </c:pt>
                <c:pt idx="72">
                  <c:v>183.79442679251792</c:v>
                </c:pt>
                <c:pt idx="73">
                  <c:v>185.18567508086312</c:v>
                </c:pt>
                <c:pt idx="74">
                  <c:v>186.59221181193743</c:v>
                </c:pt>
                <c:pt idx="75">
                  <c:v>187.99874854301174</c:v>
                </c:pt>
                <c:pt idx="76">
                  <c:v>189.37470838862782</c:v>
                </c:pt>
                <c:pt idx="77">
                  <c:v>190.76595667697313</c:v>
                </c:pt>
                <c:pt idx="78">
                  <c:v>192.17249340804733</c:v>
                </c:pt>
                <c:pt idx="79">
                  <c:v>193.57903013912164</c:v>
                </c:pt>
                <c:pt idx="80">
                  <c:v>194.95498998473784</c:v>
                </c:pt>
                <c:pt idx="81">
                  <c:v>196.34623827308303</c:v>
                </c:pt>
                <c:pt idx="82">
                  <c:v>197.75277500415734</c:v>
                </c:pt>
                <c:pt idx="83">
                  <c:v>199.15931173523165</c:v>
                </c:pt>
                <c:pt idx="84">
                  <c:v>200.55056002357685</c:v>
                </c:pt>
                <c:pt idx="85">
                  <c:v>201.94180831192205</c:v>
                </c:pt>
                <c:pt idx="86">
                  <c:v>203.34834504299636</c:v>
                </c:pt>
                <c:pt idx="87">
                  <c:v>204.75488177407067</c:v>
                </c:pt>
                <c:pt idx="88">
                  <c:v>206.13084161968675</c:v>
                </c:pt>
                <c:pt idx="89">
                  <c:v>207.52208990803206</c:v>
                </c:pt>
                <c:pt idx="90">
                  <c:v>208.92862663910626</c:v>
                </c:pt>
                <c:pt idx="91">
                  <c:v>210.33516337018057</c:v>
                </c:pt>
                <c:pt idx="92">
                  <c:v>211.71112321579676</c:v>
                </c:pt>
                <c:pt idx="93">
                  <c:v>213.10237150414196</c:v>
                </c:pt>
                <c:pt idx="94">
                  <c:v>214.50890823521627</c:v>
                </c:pt>
                <c:pt idx="95">
                  <c:v>215.91544496629058</c:v>
                </c:pt>
                <c:pt idx="96">
                  <c:v>217.29140481190666</c:v>
                </c:pt>
                <c:pt idx="97">
                  <c:v>218.68265310025185</c:v>
                </c:pt>
                <c:pt idx="98">
                  <c:v>220.08918983132617</c:v>
                </c:pt>
                <c:pt idx="99">
                  <c:v>221.49572656240048</c:v>
                </c:pt>
              </c:numCache>
            </c:numRef>
          </c:val>
          <c:smooth val="0"/>
          <c:extLst>
            <c:ext xmlns:c16="http://schemas.microsoft.com/office/drawing/2014/chart" uri="{C3380CC4-5D6E-409C-BE32-E72D297353CC}">
              <c16:uniqueId val="{00000001-6E11-469F-AEF5-C7BF488DF75F}"/>
            </c:ext>
          </c:extLst>
        </c:ser>
        <c:ser>
          <c:idx val="2"/>
          <c:order val="2"/>
          <c:tx>
            <c:strRef>
              <c:f>Sheet1!$D$1</c:f>
              <c:strCache>
                <c:ptCount val="1"/>
                <c:pt idx="0">
                  <c:v>Projection</c:v>
                </c:pt>
              </c:strCache>
            </c:strRef>
          </c:tx>
          <c:spPr>
            <a:ln w="44450" cap="rnd">
              <a:solidFill>
                <a:srgbClr val="FF0000"/>
              </a:solidFill>
              <a:prstDash val="sysDot"/>
              <a:round/>
            </a:ln>
            <a:effectLst/>
          </c:spPr>
          <c:marker>
            <c:symbol val="none"/>
          </c:marker>
          <c:cat>
            <c:numRef>
              <c:f>Sheet1!$A$2:$A$129</c:f>
              <c:numCache>
                <c:formatCode>m/d/yyyy</c:formatCode>
                <c:ptCount val="128"/>
                <c:pt idx="0">
                  <c:v>33328</c:v>
                </c:pt>
                <c:pt idx="1">
                  <c:v>33419</c:v>
                </c:pt>
                <c:pt idx="2">
                  <c:v>33511</c:v>
                </c:pt>
                <c:pt idx="3">
                  <c:v>33603</c:v>
                </c:pt>
                <c:pt idx="4">
                  <c:v>33694</c:v>
                </c:pt>
                <c:pt idx="5">
                  <c:v>33785</c:v>
                </c:pt>
                <c:pt idx="6">
                  <c:v>33877</c:v>
                </c:pt>
                <c:pt idx="7">
                  <c:v>33969</c:v>
                </c:pt>
                <c:pt idx="8">
                  <c:v>34059</c:v>
                </c:pt>
                <c:pt idx="9">
                  <c:v>34150</c:v>
                </c:pt>
                <c:pt idx="10">
                  <c:v>34242</c:v>
                </c:pt>
                <c:pt idx="11">
                  <c:v>34334</c:v>
                </c:pt>
                <c:pt idx="12">
                  <c:v>34424</c:v>
                </c:pt>
                <c:pt idx="13">
                  <c:v>34515</c:v>
                </c:pt>
                <c:pt idx="14">
                  <c:v>34607</c:v>
                </c:pt>
                <c:pt idx="15">
                  <c:v>34699</c:v>
                </c:pt>
                <c:pt idx="16">
                  <c:v>34789</c:v>
                </c:pt>
                <c:pt idx="17">
                  <c:v>34880</c:v>
                </c:pt>
                <c:pt idx="18">
                  <c:v>34972</c:v>
                </c:pt>
                <c:pt idx="19">
                  <c:v>35064</c:v>
                </c:pt>
                <c:pt idx="20">
                  <c:v>35155</c:v>
                </c:pt>
                <c:pt idx="21">
                  <c:v>35246</c:v>
                </c:pt>
                <c:pt idx="22">
                  <c:v>35338</c:v>
                </c:pt>
                <c:pt idx="23">
                  <c:v>35430</c:v>
                </c:pt>
                <c:pt idx="24">
                  <c:v>35520</c:v>
                </c:pt>
                <c:pt idx="25">
                  <c:v>35611</c:v>
                </c:pt>
                <c:pt idx="26">
                  <c:v>35703</c:v>
                </c:pt>
                <c:pt idx="27">
                  <c:v>35795</c:v>
                </c:pt>
                <c:pt idx="28">
                  <c:v>35885</c:v>
                </c:pt>
                <c:pt idx="29">
                  <c:v>35976</c:v>
                </c:pt>
                <c:pt idx="30">
                  <c:v>36068</c:v>
                </c:pt>
                <c:pt idx="31">
                  <c:v>36160</c:v>
                </c:pt>
                <c:pt idx="32">
                  <c:v>36250</c:v>
                </c:pt>
                <c:pt idx="33">
                  <c:v>36341</c:v>
                </c:pt>
                <c:pt idx="34">
                  <c:v>36433</c:v>
                </c:pt>
                <c:pt idx="35">
                  <c:v>36525</c:v>
                </c:pt>
                <c:pt idx="36">
                  <c:v>36616</c:v>
                </c:pt>
                <c:pt idx="37">
                  <c:v>36707</c:v>
                </c:pt>
                <c:pt idx="38">
                  <c:v>36799</c:v>
                </c:pt>
                <c:pt idx="39">
                  <c:v>36891</c:v>
                </c:pt>
                <c:pt idx="40">
                  <c:v>36981</c:v>
                </c:pt>
                <c:pt idx="41">
                  <c:v>37072</c:v>
                </c:pt>
                <c:pt idx="42">
                  <c:v>37164</c:v>
                </c:pt>
                <c:pt idx="43">
                  <c:v>37256</c:v>
                </c:pt>
                <c:pt idx="44">
                  <c:v>37346</c:v>
                </c:pt>
                <c:pt idx="45">
                  <c:v>37437</c:v>
                </c:pt>
                <c:pt idx="46">
                  <c:v>37529</c:v>
                </c:pt>
                <c:pt idx="47">
                  <c:v>37621</c:v>
                </c:pt>
                <c:pt idx="48">
                  <c:v>37711</c:v>
                </c:pt>
                <c:pt idx="49">
                  <c:v>37802</c:v>
                </c:pt>
                <c:pt idx="50">
                  <c:v>37894</c:v>
                </c:pt>
                <c:pt idx="51">
                  <c:v>37986</c:v>
                </c:pt>
                <c:pt idx="52">
                  <c:v>38077</c:v>
                </c:pt>
                <c:pt idx="53">
                  <c:v>38168</c:v>
                </c:pt>
                <c:pt idx="54">
                  <c:v>38260</c:v>
                </c:pt>
                <c:pt idx="55">
                  <c:v>38352</c:v>
                </c:pt>
                <c:pt idx="56">
                  <c:v>38442</c:v>
                </c:pt>
                <c:pt idx="57">
                  <c:v>38533</c:v>
                </c:pt>
                <c:pt idx="58">
                  <c:v>38625</c:v>
                </c:pt>
                <c:pt idx="59">
                  <c:v>38717</c:v>
                </c:pt>
                <c:pt idx="60">
                  <c:v>38807</c:v>
                </c:pt>
                <c:pt idx="61">
                  <c:v>38898</c:v>
                </c:pt>
                <c:pt idx="62">
                  <c:v>38990</c:v>
                </c:pt>
                <c:pt idx="63">
                  <c:v>39082</c:v>
                </c:pt>
                <c:pt idx="64">
                  <c:v>39172</c:v>
                </c:pt>
                <c:pt idx="65">
                  <c:v>39263</c:v>
                </c:pt>
                <c:pt idx="66">
                  <c:v>39355</c:v>
                </c:pt>
                <c:pt idx="67">
                  <c:v>39447</c:v>
                </c:pt>
                <c:pt idx="68">
                  <c:v>39538</c:v>
                </c:pt>
                <c:pt idx="69">
                  <c:v>39629</c:v>
                </c:pt>
                <c:pt idx="70">
                  <c:v>39721</c:v>
                </c:pt>
                <c:pt idx="71">
                  <c:v>39813</c:v>
                </c:pt>
                <c:pt idx="72">
                  <c:v>39903</c:v>
                </c:pt>
                <c:pt idx="73">
                  <c:v>39994</c:v>
                </c:pt>
                <c:pt idx="74">
                  <c:v>40086</c:v>
                </c:pt>
                <c:pt idx="75">
                  <c:v>40178</c:v>
                </c:pt>
                <c:pt idx="76">
                  <c:v>40268</c:v>
                </c:pt>
                <c:pt idx="77">
                  <c:v>40359</c:v>
                </c:pt>
                <c:pt idx="78">
                  <c:v>40451</c:v>
                </c:pt>
                <c:pt idx="79">
                  <c:v>40543</c:v>
                </c:pt>
                <c:pt idx="80">
                  <c:v>40633</c:v>
                </c:pt>
                <c:pt idx="81">
                  <c:v>40724</c:v>
                </c:pt>
                <c:pt idx="82">
                  <c:v>40816</c:v>
                </c:pt>
                <c:pt idx="83">
                  <c:v>40908</c:v>
                </c:pt>
                <c:pt idx="84">
                  <c:v>40999</c:v>
                </c:pt>
                <c:pt idx="85">
                  <c:v>41090</c:v>
                </c:pt>
                <c:pt idx="86">
                  <c:v>41182</c:v>
                </c:pt>
                <c:pt idx="87">
                  <c:v>41274</c:v>
                </c:pt>
                <c:pt idx="88">
                  <c:v>41364</c:v>
                </c:pt>
                <c:pt idx="89">
                  <c:v>41455</c:v>
                </c:pt>
                <c:pt idx="90">
                  <c:v>41547</c:v>
                </c:pt>
                <c:pt idx="91">
                  <c:v>41639</c:v>
                </c:pt>
                <c:pt idx="92">
                  <c:v>41729</c:v>
                </c:pt>
                <c:pt idx="93">
                  <c:v>41820</c:v>
                </c:pt>
                <c:pt idx="94">
                  <c:v>41912</c:v>
                </c:pt>
                <c:pt idx="95">
                  <c:v>42004</c:v>
                </c:pt>
                <c:pt idx="96">
                  <c:v>42094</c:v>
                </c:pt>
                <c:pt idx="97">
                  <c:v>42185</c:v>
                </c:pt>
                <c:pt idx="98">
                  <c:v>42277</c:v>
                </c:pt>
                <c:pt idx="99">
                  <c:v>42369</c:v>
                </c:pt>
                <c:pt idx="100">
                  <c:v>42460</c:v>
                </c:pt>
                <c:pt idx="101">
                  <c:v>42551</c:v>
                </c:pt>
                <c:pt idx="102">
                  <c:v>42643</c:v>
                </c:pt>
                <c:pt idx="103">
                  <c:v>42735</c:v>
                </c:pt>
                <c:pt idx="104">
                  <c:v>42825</c:v>
                </c:pt>
                <c:pt idx="105">
                  <c:v>42916</c:v>
                </c:pt>
                <c:pt idx="106">
                  <c:v>43008</c:v>
                </c:pt>
                <c:pt idx="107">
                  <c:v>43100</c:v>
                </c:pt>
                <c:pt idx="108">
                  <c:v>43190</c:v>
                </c:pt>
                <c:pt idx="109">
                  <c:v>43281</c:v>
                </c:pt>
                <c:pt idx="110">
                  <c:v>43373</c:v>
                </c:pt>
                <c:pt idx="111">
                  <c:v>43465</c:v>
                </c:pt>
                <c:pt idx="112">
                  <c:v>43555</c:v>
                </c:pt>
                <c:pt idx="113">
                  <c:v>43646</c:v>
                </c:pt>
                <c:pt idx="114">
                  <c:v>43738</c:v>
                </c:pt>
                <c:pt idx="115">
                  <c:v>43830</c:v>
                </c:pt>
                <c:pt idx="116">
                  <c:v>43921</c:v>
                </c:pt>
                <c:pt idx="117">
                  <c:v>44012</c:v>
                </c:pt>
                <c:pt idx="118">
                  <c:v>44104</c:v>
                </c:pt>
                <c:pt idx="119">
                  <c:v>44196</c:v>
                </c:pt>
                <c:pt idx="120">
                  <c:v>44286</c:v>
                </c:pt>
                <c:pt idx="121">
                  <c:v>44377</c:v>
                </c:pt>
                <c:pt idx="122">
                  <c:v>44469</c:v>
                </c:pt>
                <c:pt idx="123">
                  <c:v>44561</c:v>
                </c:pt>
                <c:pt idx="124">
                  <c:v>44651</c:v>
                </c:pt>
                <c:pt idx="125">
                  <c:v>44742</c:v>
                </c:pt>
                <c:pt idx="126">
                  <c:v>44834</c:v>
                </c:pt>
                <c:pt idx="127">
                  <c:v>44926</c:v>
                </c:pt>
              </c:numCache>
            </c:numRef>
          </c:cat>
          <c:val>
            <c:numRef>
              <c:f>Sheet1!$D$2:$D$129</c:f>
              <c:numCache>
                <c:formatCode>General</c:formatCode>
                <c:ptCount val="128"/>
                <c:pt idx="0">
                  <c:v>83.27291584889349</c:v>
                </c:pt>
                <c:pt idx="1">
                  <c:v>84.664164137238686</c:v>
                </c:pt>
                <c:pt idx="2">
                  <c:v>86.070700868312997</c:v>
                </c:pt>
                <c:pt idx="3">
                  <c:v>87.477237599387308</c:v>
                </c:pt>
                <c:pt idx="4">
                  <c:v>88.868485887732504</c:v>
                </c:pt>
                <c:pt idx="5">
                  <c:v>90.2597341760777</c:v>
                </c:pt>
                <c:pt idx="6">
                  <c:v>91.666270907152011</c:v>
                </c:pt>
                <c:pt idx="7">
                  <c:v>93.072807638226323</c:v>
                </c:pt>
                <c:pt idx="8">
                  <c:v>94.448767483842403</c:v>
                </c:pt>
                <c:pt idx="9">
                  <c:v>95.840015772187712</c:v>
                </c:pt>
                <c:pt idx="10">
                  <c:v>97.24655250326191</c:v>
                </c:pt>
                <c:pt idx="11">
                  <c:v>98.653089234336221</c:v>
                </c:pt>
                <c:pt idx="12">
                  <c:v>100.02904907995242</c:v>
                </c:pt>
                <c:pt idx="13">
                  <c:v>101.42029736829761</c:v>
                </c:pt>
                <c:pt idx="14">
                  <c:v>102.82683409937192</c:v>
                </c:pt>
                <c:pt idx="15">
                  <c:v>104.23337083044623</c:v>
                </c:pt>
                <c:pt idx="100">
                  <c:v>222.88697485074567</c:v>
                </c:pt>
                <c:pt idx="101">
                  <c:v>224.27822313909098</c:v>
                </c:pt>
                <c:pt idx="102">
                  <c:v>225.68475987016518</c:v>
                </c:pt>
                <c:pt idx="103">
                  <c:v>227.09129660123949</c:v>
                </c:pt>
                <c:pt idx="104">
                  <c:v>228.46725644685569</c:v>
                </c:pt>
                <c:pt idx="105">
                  <c:v>229.85850473520088</c:v>
                </c:pt>
                <c:pt idx="106">
                  <c:v>231.26504146627519</c:v>
                </c:pt>
                <c:pt idx="107">
                  <c:v>232.6715781973495</c:v>
                </c:pt>
                <c:pt idx="108">
                  <c:v>234.04753804296558</c:v>
                </c:pt>
                <c:pt idx="109">
                  <c:v>235.43878633131078</c:v>
                </c:pt>
                <c:pt idx="110">
                  <c:v>236.84532306238509</c:v>
                </c:pt>
                <c:pt idx="111">
                  <c:v>238.2518597934594</c:v>
                </c:pt>
                <c:pt idx="112">
                  <c:v>239.6278196390756</c:v>
                </c:pt>
                <c:pt idx="113">
                  <c:v>241.01906792742079</c:v>
                </c:pt>
                <c:pt idx="114">
                  <c:v>242.4256046584951</c:v>
                </c:pt>
                <c:pt idx="115">
                  <c:v>243.8321413895693</c:v>
                </c:pt>
                <c:pt idx="116">
                  <c:v>245.22338967791461</c:v>
                </c:pt>
                <c:pt idx="117">
                  <c:v>246.61463796625981</c:v>
                </c:pt>
                <c:pt idx="118">
                  <c:v>248.02117469733412</c:v>
                </c:pt>
                <c:pt idx="119">
                  <c:v>249.42771142840843</c:v>
                </c:pt>
                <c:pt idx="120">
                  <c:v>250.80367127402451</c:v>
                </c:pt>
                <c:pt idx="121">
                  <c:v>252.19491956236971</c:v>
                </c:pt>
                <c:pt idx="122">
                  <c:v>253.60145629344402</c:v>
                </c:pt>
                <c:pt idx="123">
                  <c:v>255.00799302451833</c:v>
                </c:pt>
                <c:pt idx="124">
                  <c:v>256.38395287013452</c:v>
                </c:pt>
                <c:pt idx="125">
                  <c:v>257.77520115847972</c:v>
                </c:pt>
                <c:pt idx="126">
                  <c:v>259.18173788955403</c:v>
                </c:pt>
                <c:pt idx="127">
                  <c:v>260.58827462062823</c:v>
                </c:pt>
              </c:numCache>
            </c:numRef>
          </c:val>
          <c:smooth val="0"/>
          <c:extLst>
            <c:ext xmlns:c16="http://schemas.microsoft.com/office/drawing/2014/chart" uri="{C3380CC4-5D6E-409C-BE32-E72D297353CC}">
              <c16:uniqueId val="{00000002-6E11-469F-AEF5-C7BF488DF75F}"/>
            </c:ext>
          </c:extLst>
        </c:ser>
        <c:dLbls>
          <c:showLegendKey val="0"/>
          <c:showVal val="0"/>
          <c:showCatName val="0"/>
          <c:showSerName val="0"/>
          <c:showPercent val="0"/>
          <c:showBubbleSize val="0"/>
        </c:dLbls>
        <c:marker val="1"/>
        <c:smooth val="0"/>
        <c:axId val="431655264"/>
        <c:axId val="431655624"/>
      </c:lineChart>
      <c:dateAx>
        <c:axId val="431655264"/>
        <c:scaling>
          <c:orientation val="minMax"/>
          <c:max val="45291"/>
          <c:min val="32874"/>
        </c:scaling>
        <c:delete val="0"/>
        <c:axPos val="b"/>
        <c:majorGridlines>
          <c:spPr>
            <a:ln w="3175" cap="flat" cmpd="sng" algn="ctr">
              <a:solidFill>
                <a:schemeClr val="bg1">
                  <a:lumMod val="50000"/>
                </a:schemeClr>
              </a:solidFill>
              <a:round/>
            </a:ln>
            <a:effectLst/>
          </c:spPr>
        </c:majorGridlines>
        <c:minorGridlines>
          <c:spPr>
            <a:ln w="3175" cap="flat" cmpd="sng" algn="ctr">
              <a:solidFill>
                <a:schemeClr val="bg1">
                  <a:lumMod val="75000"/>
                </a:schemeClr>
              </a:solidFill>
              <a:round/>
            </a:ln>
            <a:effectLst/>
          </c:spPr>
        </c:minorGridlines>
        <c:numFmt formatCode="yyyy" sourceLinked="0"/>
        <c:majorTickMark val="cross"/>
        <c:minorTickMark val="none"/>
        <c:tickLblPos val="nextTo"/>
        <c:spPr>
          <a:noFill/>
          <a:ln w="6350"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crossAx val="431655624"/>
        <c:crosses val="autoZero"/>
        <c:auto val="1"/>
        <c:lblOffset val="100"/>
        <c:baseTimeUnit val="months"/>
        <c:majorUnit val="60"/>
        <c:majorTimeUnit val="months"/>
        <c:minorUnit val="12"/>
        <c:minorTimeUnit val="months"/>
      </c:dateAx>
      <c:valAx>
        <c:axId val="431655624"/>
        <c:scaling>
          <c:orientation val="minMax"/>
          <c:max val="475"/>
          <c:min val="0"/>
        </c:scaling>
        <c:delete val="0"/>
        <c:axPos val="l"/>
        <c:minorGridlines>
          <c:spPr>
            <a:ln w="3175" cap="flat" cmpd="sng" algn="ctr">
              <a:solidFill>
                <a:schemeClr val="bg1">
                  <a:lumMod val="65000"/>
                </a:schemeClr>
              </a:solidFill>
              <a:round/>
            </a:ln>
            <a:effectLst/>
          </c:spPr>
        </c:minorGridlines>
        <c:numFmt formatCode="General" sourceLinked="1"/>
        <c:majorTickMark val="cross"/>
        <c:minorTickMark val="none"/>
        <c:tickLblPos val="nextTo"/>
        <c:spPr>
          <a:noFill/>
          <a:ln w="6350">
            <a:solidFill>
              <a:schemeClr val="tx1"/>
            </a:solid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crossAx val="431655264"/>
        <c:crossesAt val="32874"/>
        <c:crossBetween val="midCat"/>
        <c:majorUnit val="100"/>
        <c:minorUnit val="50"/>
      </c:valAx>
      <c:spPr>
        <a:noFill/>
        <a:ln w="6350">
          <a:solidFill>
            <a:schemeClr val="tx1"/>
          </a:solidFill>
        </a:ln>
        <a:effectLst/>
      </c:spPr>
    </c:plotArea>
    <c:legend>
      <c:legendPos val="b"/>
      <c:legendEntry>
        <c:idx val="0"/>
        <c:delete val="1"/>
      </c:legendEntry>
      <c:legendEntry>
        <c:idx val="4"/>
        <c:delete val="1"/>
      </c:legendEntry>
      <c:layout>
        <c:manualLayout>
          <c:xMode val="edge"/>
          <c:yMode val="edge"/>
          <c:x val="7.3849366655255058E-2"/>
          <c:y val="0.12340845184847511"/>
          <c:w val="0.26158824032865458"/>
          <c:h val="0.26216379564667397"/>
        </c:manualLayout>
      </c:layout>
      <c:overlay val="0"/>
      <c:spPr>
        <a:solidFill>
          <a:schemeClr val="bg1"/>
        </a:solidFill>
        <a:ln w="6350">
          <a:solidFill>
            <a:schemeClr val="tx1"/>
          </a:solidFill>
        </a:ln>
        <a:effectLst/>
      </c:spPr>
      <c:txPr>
        <a:bodyPr rot="0" spcFirstLastPara="1" vertOverflow="ellipsis" vert="horz" wrap="square" anchor="ctr" anchorCtr="1"/>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solidFill>
            <a:schemeClr val="tx1"/>
          </a:solidFill>
          <a:latin typeface="Franklin Gothic Book" panose="020B0503020102020204" pitchFamily="34" charset="0"/>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0.57065</cdr:x>
      <cdr:y>0.36783</cdr:y>
    </cdr:from>
    <cdr:to>
      <cdr:x>0.7573</cdr:x>
      <cdr:y>0.45826</cdr:y>
    </cdr:to>
    <cdr:sp macro="" textlink="">
      <cdr:nvSpPr>
        <cdr:cNvPr id="2" name="TextBox 8">
          <a:extLst xmlns:a="http://schemas.openxmlformats.org/drawingml/2006/main">
            <a:ext uri="{FF2B5EF4-FFF2-40B4-BE49-F238E27FC236}">
              <a16:creationId xmlns:a16="http://schemas.microsoft.com/office/drawing/2014/main" id="{25AEA01B-9824-5143-A6D9-B52B8ECD6224}"/>
            </a:ext>
          </a:extLst>
        </cdr:cNvPr>
        <cdr:cNvSpPr txBox="1"/>
      </cdr:nvSpPr>
      <cdr:spPr>
        <a:xfrm xmlns:a="http://schemas.openxmlformats.org/drawingml/2006/main">
          <a:off x="6667474" y="1877919"/>
          <a:ext cx="2180869" cy="46166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400" dirty="0">
              <a:latin typeface="Franklin Gothic Medium" panose="020B0603020102020204" pitchFamily="34" charset="0"/>
            </a:rPr>
            <a:t>US$1 ≈ ₹81.7</a:t>
          </a:r>
        </a:p>
      </cdr:txBody>
    </cdr:sp>
  </cdr:relSizeAnchor>
  <cdr:relSizeAnchor xmlns:cdr="http://schemas.openxmlformats.org/drawingml/2006/chartDrawing">
    <cdr:from>
      <cdr:x>0.90842</cdr:x>
      <cdr:y>0.25277</cdr:y>
    </cdr:from>
    <cdr:to>
      <cdr:x>0.93871</cdr:x>
      <cdr:y>0.5012</cdr:y>
    </cdr:to>
    <cdr:sp macro="" textlink="">
      <cdr:nvSpPr>
        <cdr:cNvPr id="4" name="Arrow: Right 3">
          <a:extLst xmlns:a="http://schemas.openxmlformats.org/drawingml/2006/main">
            <a:ext uri="{FF2B5EF4-FFF2-40B4-BE49-F238E27FC236}">
              <a16:creationId xmlns:a16="http://schemas.microsoft.com/office/drawing/2014/main" id="{F7847FDC-E799-EF54-1F2F-740497FAB5D3}"/>
            </a:ext>
          </a:extLst>
        </cdr:cNvPr>
        <cdr:cNvSpPr/>
      </cdr:nvSpPr>
      <cdr:spPr>
        <a:xfrm xmlns:a="http://schemas.openxmlformats.org/drawingml/2006/main" rot="6644804">
          <a:off x="10156723" y="1747684"/>
          <a:ext cx="1268361" cy="353961"/>
        </a:xfrm>
        <a:prstGeom xmlns:a="http://schemas.openxmlformats.org/drawingml/2006/main" prst="rightArrow">
          <a:avLst>
            <a:gd name="adj1" fmla="val 50000"/>
            <a:gd name="adj2" fmla="val 134906"/>
          </a:avLst>
        </a:prstGeom>
        <a:solidFill xmlns:a="http://schemas.openxmlformats.org/drawingml/2006/main">
          <a:srgbClr val="FF0000"/>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0.07823</cdr:x>
      <cdr:y>0.19803</cdr:y>
    </cdr:from>
    <cdr:to>
      <cdr:x>0.27757</cdr:x>
      <cdr:y>0.28846</cdr:y>
    </cdr:to>
    <cdr:sp macro="" textlink="">
      <cdr:nvSpPr>
        <cdr:cNvPr id="2" name="TextBox 8">
          <a:extLst xmlns:a="http://schemas.openxmlformats.org/drawingml/2006/main">
            <a:ext uri="{FF2B5EF4-FFF2-40B4-BE49-F238E27FC236}">
              <a16:creationId xmlns:a16="http://schemas.microsoft.com/office/drawing/2014/main" id="{FF2E979C-D0D8-8B73-F143-407D78E3F060}"/>
            </a:ext>
          </a:extLst>
        </cdr:cNvPr>
        <cdr:cNvSpPr txBox="1"/>
      </cdr:nvSpPr>
      <cdr:spPr>
        <a:xfrm xmlns:a="http://schemas.openxmlformats.org/drawingml/2006/main">
          <a:off x="914039" y="1011022"/>
          <a:ext cx="2329033" cy="46166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2400" dirty="0">
              <a:latin typeface="Franklin Gothic Medium" panose="020B0603020102020204" pitchFamily="34" charset="0"/>
            </a:rPr>
            <a:t>US$1 ≈ ₹81.7</a:t>
          </a:r>
        </a:p>
      </cdr:txBody>
    </cdr:sp>
  </cdr:relSizeAnchor>
</c:userShapes>
</file>

<file path=ppt/drawings/drawing3.xml><?xml version="1.0" encoding="utf-8"?>
<c:userShapes xmlns:c="http://schemas.openxmlformats.org/drawingml/2006/chart">
  <cdr:relSizeAnchor xmlns:cdr="http://schemas.openxmlformats.org/drawingml/2006/chartDrawing">
    <cdr:from>
      <cdr:x>0.92284</cdr:x>
      <cdr:y>0.07884</cdr:y>
    </cdr:from>
    <cdr:to>
      <cdr:x>0.95314</cdr:x>
      <cdr:y>0.29899</cdr:y>
    </cdr:to>
    <cdr:sp macro="" textlink="">
      <cdr:nvSpPr>
        <cdr:cNvPr id="2" name="Arrow: Right 1">
          <a:extLst xmlns:a="http://schemas.openxmlformats.org/drawingml/2006/main">
            <a:ext uri="{FF2B5EF4-FFF2-40B4-BE49-F238E27FC236}">
              <a16:creationId xmlns:a16="http://schemas.microsoft.com/office/drawing/2014/main" id="{A2E7209D-9A23-6C4D-319F-C0A8945965AE}"/>
            </a:ext>
          </a:extLst>
        </cdr:cNvPr>
        <cdr:cNvSpPr/>
      </cdr:nvSpPr>
      <cdr:spPr>
        <a:xfrm xmlns:a="http://schemas.openxmlformats.org/drawingml/2006/main" rot="6861407">
          <a:off x="10408850" y="767971"/>
          <a:ext cx="1101213" cy="353961"/>
        </a:xfrm>
        <a:prstGeom xmlns:a="http://schemas.openxmlformats.org/drawingml/2006/main" prst="rightArrow">
          <a:avLst>
            <a:gd name="adj1" fmla="val 50000"/>
            <a:gd name="adj2" fmla="val 143182"/>
          </a:avLst>
        </a:prstGeom>
        <a:solidFill xmlns:a="http://schemas.openxmlformats.org/drawingml/2006/main">
          <a:srgbClr val="FF0000"/>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4.xml><?xml version="1.0" encoding="utf-8"?>
<c:userShapes xmlns:c="http://schemas.openxmlformats.org/drawingml/2006/chart">
  <cdr:relSizeAnchor xmlns:cdr="http://schemas.openxmlformats.org/drawingml/2006/chartDrawing">
    <cdr:from>
      <cdr:x>0.9345</cdr:x>
      <cdr:y>0.13337</cdr:y>
    </cdr:from>
    <cdr:to>
      <cdr:x>0.97069</cdr:x>
      <cdr:y>0.38373</cdr:y>
    </cdr:to>
    <cdr:sp macro="" textlink="">
      <cdr:nvSpPr>
        <cdr:cNvPr id="2" name="Arrow: Right 1">
          <a:extLst xmlns:a="http://schemas.openxmlformats.org/drawingml/2006/main">
            <a:ext uri="{FF2B5EF4-FFF2-40B4-BE49-F238E27FC236}">
              <a16:creationId xmlns:a16="http://schemas.microsoft.com/office/drawing/2014/main" id="{39FC32E8-5B5A-6BB2-47A7-FC26E5335D84}"/>
            </a:ext>
          </a:extLst>
        </cdr:cNvPr>
        <cdr:cNvSpPr/>
      </cdr:nvSpPr>
      <cdr:spPr>
        <a:xfrm xmlns:a="http://schemas.openxmlformats.org/drawingml/2006/main" rot="6103686">
          <a:off x="10491020" y="1108587"/>
          <a:ext cx="1278194" cy="422787"/>
        </a:xfrm>
        <a:prstGeom xmlns:a="http://schemas.openxmlformats.org/drawingml/2006/main" prst="rightArrow">
          <a:avLst>
            <a:gd name="adj1" fmla="val 50000"/>
            <a:gd name="adj2" fmla="val 156977"/>
          </a:avLst>
        </a:prstGeom>
        <a:solidFill xmlns:a="http://schemas.openxmlformats.org/drawingml/2006/main">
          <a:srgbClr val="FF0000"/>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5.xml><?xml version="1.0" encoding="utf-8"?>
<c:userShapes xmlns:c="http://schemas.openxmlformats.org/drawingml/2006/chart">
  <cdr:relSizeAnchor xmlns:cdr="http://schemas.openxmlformats.org/drawingml/2006/chartDrawing">
    <cdr:from>
      <cdr:x>0.39467</cdr:x>
      <cdr:y>0.09161</cdr:y>
    </cdr:from>
    <cdr:to>
      <cdr:x>0.92314</cdr:x>
      <cdr:y>0.30958</cdr:y>
    </cdr:to>
    <cdr:sp macro="" textlink="">
      <cdr:nvSpPr>
        <cdr:cNvPr id="2" name="TextBox 1">
          <a:extLst xmlns:a="http://schemas.openxmlformats.org/drawingml/2006/main">
            <a:ext uri="{FF2B5EF4-FFF2-40B4-BE49-F238E27FC236}">
              <a16:creationId xmlns:a16="http://schemas.microsoft.com/office/drawing/2014/main" id="{F2FF5D95-8736-637B-96B8-7877F7CCBB26}"/>
            </a:ext>
          </a:extLst>
        </cdr:cNvPr>
        <cdr:cNvSpPr txBox="1"/>
      </cdr:nvSpPr>
      <cdr:spPr>
        <a:xfrm xmlns:a="http://schemas.openxmlformats.org/drawingml/2006/main">
          <a:off x="4611329" y="467722"/>
          <a:ext cx="6174658" cy="1112814"/>
        </a:xfrm>
        <a:prstGeom xmlns:a="http://schemas.openxmlformats.org/drawingml/2006/main" prst="rect">
          <a:avLst/>
        </a:prstGeom>
        <a:solidFill xmlns:a="http://schemas.openxmlformats.org/drawingml/2006/main">
          <a:srgbClr val="FF0000"/>
        </a:solidFill>
      </cdr:spPr>
      <cdr:txBody>
        <a:bodyPr xmlns:a="http://schemas.openxmlformats.org/drawingml/2006/main" vertOverflow="clip" wrap="square" rtlCol="0" anchor="ctr" anchorCtr="1"/>
        <a:lstStyle xmlns:a="http://schemas.openxmlformats.org/drawingml/2006/main"/>
        <a:p xmlns:a="http://schemas.openxmlformats.org/drawingml/2006/main">
          <a:pPr algn="ctr"/>
          <a:r>
            <a:rPr lang="en-US" sz="2400" dirty="0">
              <a:solidFill>
                <a:schemeClr val="bg1"/>
              </a:solidFill>
              <a:latin typeface="Franklin Gothic Demi" panose="020B0703020102020204" pitchFamily="34" charset="0"/>
            </a:rPr>
            <a:t>US inflation for April 2023 was  4.9%</a:t>
          </a:r>
        </a:p>
        <a:p xmlns:a="http://schemas.openxmlformats.org/drawingml/2006/main">
          <a:pPr algn="ctr"/>
          <a:r>
            <a:rPr lang="en-US" sz="2400" dirty="0">
              <a:solidFill>
                <a:schemeClr val="bg1"/>
              </a:solidFill>
              <a:latin typeface="Franklin Gothic Demi" panose="020B0703020102020204" pitchFamily="34" charset="0"/>
            </a:rPr>
            <a:t>Euro area inflation for April 2023 was 7.0%</a:t>
          </a:r>
        </a:p>
      </cdr:txBody>
    </cdr:sp>
  </cdr:relSizeAnchor>
</c:userShapes>
</file>

<file path=ppt/drawings/drawing6.xml><?xml version="1.0" encoding="utf-8"?>
<c:userShapes xmlns:c="http://schemas.openxmlformats.org/drawingml/2006/chart">
  <cdr:relSizeAnchor xmlns:cdr="http://schemas.openxmlformats.org/drawingml/2006/chartDrawing">
    <cdr:from>
      <cdr:x>0.64292</cdr:x>
      <cdr:y>0.11409</cdr:y>
    </cdr:from>
    <cdr:to>
      <cdr:x>0.8432</cdr:x>
      <cdr:y>0.32727</cdr:y>
    </cdr:to>
    <cdr:sp macro="" textlink="">
      <cdr:nvSpPr>
        <cdr:cNvPr id="4" name="TextBox 3">
          <a:extLst xmlns:a="http://schemas.openxmlformats.org/drawingml/2006/main">
            <a:ext uri="{FF2B5EF4-FFF2-40B4-BE49-F238E27FC236}">
              <a16:creationId xmlns:a16="http://schemas.microsoft.com/office/drawing/2014/main" id="{D13E17BC-C8F8-95AA-21EA-5D6F8FDB603C}"/>
            </a:ext>
          </a:extLst>
        </cdr:cNvPr>
        <cdr:cNvSpPr txBox="1"/>
      </cdr:nvSpPr>
      <cdr:spPr>
        <a:xfrm xmlns:a="http://schemas.openxmlformats.org/drawingml/2006/main">
          <a:off x="7511844" y="538314"/>
          <a:ext cx="2340077" cy="1005840"/>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lIns="0" tIns="0" rIns="0" bIns="0" rtlCol="0" anchor="ctr" anchorCtr="0"/>
        <a:lstStyle xmlns:a="http://schemas.openxmlformats.org/drawingml/2006/main"/>
        <a:p xmlns:a="http://schemas.openxmlformats.org/drawingml/2006/main">
          <a:pPr algn="ctr"/>
          <a:r>
            <a:rPr lang="en-US" sz="3200" dirty="0">
              <a:latin typeface="Franklin Gothic Medium" panose="020B0603020102020204" pitchFamily="34" charset="0"/>
            </a:rPr>
            <a:t>The Fed fights back</a:t>
          </a:r>
        </a:p>
      </cdr:txBody>
    </cdr:sp>
  </cdr:relSizeAnchor>
  <cdr:relSizeAnchor xmlns:cdr="http://schemas.openxmlformats.org/drawingml/2006/chartDrawing">
    <cdr:from>
      <cdr:x>0.82553</cdr:x>
      <cdr:y>0.34748</cdr:y>
    </cdr:from>
    <cdr:to>
      <cdr:x>0.93492</cdr:x>
      <cdr:y>0.44334</cdr:y>
    </cdr:to>
    <cdr:sp macro="" textlink="">
      <cdr:nvSpPr>
        <cdr:cNvPr id="5" name="Arrow: Right 4">
          <a:extLst xmlns:a="http://schemas.openxmlformats.org/drawingml/2006/main">
            <a:ext uri="{FF2B5EF4-FFF2-40B4-BE49-F238E27FC236}">
              <a16:creationId xmlns:a16="http://schemas.microsoft.com/office/drawing/2014/main" id="{F406A0B4-FA80-5211-1FEC-E4BE4EA39D51}"/>
            </a:ext>
          </a:extLst>
        </cdr:cNvPr>
        <cdr:cNvSpPr/>
      </cdr:nvSpPr>
      <cdr:spPr>
        <a:xfrm xmlns:a="http://schemas.openxmlformats.org/drawingml/2006/main" rot="1668083">
          <a:off x="9645445" y="1639528"/>
          <a:ext cx="1278194" cy="452283"/>
        </a:xfrm>
        <a:prstGeom xmlns:a="http://schemas.openxmlformats.org/drawingml/2006/main" prst="rightArrow">
          <a:avLst>
            <a:gd name="adj1" fmla="val 50000"/>
            <a:gd name="adj2" fmla="val 132609"/>
          </a:avLst>
        </a:prstGeom>
        <a:solidFill xmlns:a="http://schemas.openxmlformats.org/drawingml/2006/main">
          <a:srgbClr val="FF0000"/>
        </a:solidFill>
        <a:ln xmlns:a="http://schemas.openxmlformats.org/drawingml/2006/main">
          <a:solidFill>
            <a:schemeClr val="accent1">
              <a:lumMod val="75000"/>
            </a:schemeClr>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7.xml><?xml version="1.0" encoding="utf-8"?>
<c:userShapes xmlns:c="http://schemas.openxmlformats.org/drawingml/2006/chart">
  <cdr:relSizeAnchor xmlns:cdr="http://schemas.openxmlformats.org/drawingml/2006/chartDrawing">
    <cdr:from>
      <cdr:x>0.64628</cdr:x>
      <cdr:y>0.0846</cdr:y>
    </cdr:from>
    <cdr:to>
      <cdr:x>0.80365</cdr:x>
      <cdr:y>0.25339</cdr:y>
    </cdr:to>
    <cdr:sp macro="" textlink="">
      <cdr:nvSpPr>
        <cdr:cNvPr id="2" name="TextBox 1">
          <a:extLst xmlns:a="http://schemas.openxmlformats.org/drawingml/2006/main">
            <a:ext uri="{FF2B5EF4-FFF2-40B4-BE49-F238E27FC236}">
              <a16:creationId xmlns:a16="http://schemas.microsoft.com/office/drawing/2014/main" id="{4F085373-79A3-85F0-C2AD-38B654F346D9}"/>
            </a:ext>
          </a:extLst>
        </cdr:cNvPr>
        <cdr:cNvSpPr txBox="1"/>
      </cdr:nvSpPr>
      <cdr:spPr>
        <a:xfrm xmlns:a="http://schemas.openxmlformats.org/drawingml/2006/main">
          <a:off x="7551174" y="431893"/>
          <a:ext cx="1838633" cy="861774"/>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lIns="0" tIns="0" rIns="0" bIns="0" rtlCol="0" anchor="ctr" anchorCtr="1">
          <a:spAutoFit/>
        </a:bodyPr>
        <a:lstStyle xmlns:a="http://schemas.openxmlformats.org/drawingml/2006/main"/>
        <a:p xmlns:a="http://schemas.openxmlformats.org/drawingml/2006/main">
          <a:pPr algn="ctr"/>
          <a:r>
            <a:rPr lang="en-US" sz="2800" dirty="0">
              <a:latin typeface="Franklin Gothic Demi" panose="020B0703020102020204" pitchFamily="34" charset="0"/>
            </a:rPr>
            <a:t>Very weak growth</a:t>
          </a:r>
        </a:p>
      </cdr:txBody>
    </cdr:sp>
  </cdr:relSizeAnchor>
</c:userShapes>
</file>

<file path=ppt/drawings/drawing8.xml><?xml version="1.0" encoding="utf-8"?>
<c:userShapes xmlns:c="http://schemas.openxmlformats.org/drawingml/2006/chart">
  <cdr:relSizeAnchor xmlns:cdr="http://schemas.openxmlformats.org/drawingml/2006/chartDrawing">
    <cdr:from>
      <cdr:x>0.61262</cdr:x>
      <cdr:y>0.0943</cdr:y>
    </cdr:from>
    <cdr:to>
      <cdr:x>0.7784</cdr:x>
      <cdr:y>0.24584</cdr:y>
    </cdr:to>
    <cdr:sp macro="" textlink="">
      <cdr:nvSpPr>
        <cdr:cNvPr id="2" name="TextBox 1">
          <a:extLst xmlns:a="http://schemas.openxmlformats.org/drawingml/2006/main">
            <a:ext uri="{FF2B5EF4-FFF2-40B4-BE49-F238E27FC236}">
              <a16:creationId xmlns:a16="http://schemas.microsoft.com/office/drawing/2014/main" id="{C7AFAD2F-0E5B-D03A-075C-D0C71D12EE60}"/>
            </a:ext>
          </a:extLst>
        </cdr:cNvPr>
        <cdr:cNvSpPr txBox="1"/>
      </cdr:nvSpPr>
      <cdr:spPr>
        <a:xfrm xmlns:a="http://schemas.openxmlformats.org/drawingml/2006/main">
          <a:off x="7157884" y="459657"/>
          <a:ext cx="1936955" cy="738664"/>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lIns="0" tIns="0" rIns="0" bIns="0" rtlCol="0" anchor="ctr" anchorCtr="1">
          <a:spAutoFit/>
        </a:bodyPr>
        <a:lstStyle xmlns:a="http://schemas.openxmlformats.org/drawingml/2006/main"/>
        <a:p xmlns:a="http://schemas.openxmlformats.org/drawingml/2006/main">
          <a:pPr algn="ctr"/>
          <a:r>
            <a:rPr lang="en-US" sz="2400" dirty="0">
              <a:latin typeface="Franklin Gothic Demi" panose="020B0703020102020204" pitchFamily="34" charset="0"/>
            </a:rPr>
            <a:t>Overheated market?</a:t>
          </a:r>
        </a:p>
      </cdr:txBody>
    </cdr:sp>
  </cdr:relSizeAnchor>
  <cdr:relSizeAnchor xmlns:cdr="http://schemas.openxmlformats.org/drawingml/2006/chartDrawing">
    <cdr:from>
      <cdr:x>0.77167</cdr:x>
      <cdr:y>0.14876</cdr:y>
    </cdr:from>
    <cdr:to>
      <cdr:x>0.8878</cdr:x>
      <cdr:y>0.26172</cdr:y>
    </cdr:to>
    <cdr:sp macro="" textlink="">
      <cdr:nvSpPr>
        <cdr:cNvPr id="3" name="Arrow: Right 2">
          <a:extLst xmlns:a="http://schemas.openxmlformats.org/drawingml/2006/main">
            <a:ext uri="{FF2B5EF4-FFF2-40B4-BE49-F238E27FC236}">
              <a16:creationId xmlns:a16="http://schemas.microsoft.com/office/drawing/2014/main" id="{790B6D46-F0E5-1EEF-3CE8-298A58DA8FAD}"/>
            </a:ext>
          </a:extLst>
        </cdr:cNvPr>
        <cdr:cNvSpPr/>
      </cdr:nvSpPr>
      <cdr:spPr>
        <a:xfrm xmlns:a="http://schemas.openxmlformats.org/drawingml/2006/main" rot="724431">
          <a:off x="9016181" y="725128"/>
          <a:ext cx="1356852" cy="550606"/>
        </a:xfrm>
        <a:prstGeom xmlns:a="http://schemas.openxmlformats.org/drawingml/2006/main" prst="rightArrow">
          <a:avLst>
            <a:gd name="adj1" fmla="val 50000"/>
            <a:gd name="adj2" fmla="val 121429"/>
          </a:avLst>
        </a:prstGeom>
        <a:solidFill xmlns:a="http://schemas.openxmlformats.org/drawingml/2006/main">
          <a:srgbClr val="FF0000"/>
        </a:solidFill>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0CEE246D-CC67-4E13-BE6B-5F0D9FC21608}" type="datetimeFigureOut">
              <a:rPr lang="en-US" smtClean="0"/>
              <a:t>5/13/2023</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112FCDEA-263A-401F-BA58-654F6BB5F4FE}" type="slidenum">
              <a:rPr lang="en-US" smtClean="0"/>
              <a:t>‹#›</a:t>
            </a:fld>
            <a:endParaRPr lang="en-US"/>
          </a:p>
        </p:txBody>
      </p:sp>
    </p:spTree>
    <p:extLst>
      <p:ext uri="{BB962C8B-B14F-4D97-AF65-F5344CB8AC3E}">
        <p14:creationId xmlns:p14="http://schemas.microsoft.com/office/powerpoint/2010/main" val="511257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8B3B1651-42F7-4A18-B9F3-0AC0BD7B3F2A}" type="datetimeFigureOut">
              <a:rPr lang="en-US" smtClean="0"/>
              <a:t>5/13/2023</a:t>
            </a:fld>
            <a:endParaRPr lang="en-US"/>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00EA7F54-399A-4F0A-9472-9ADD8822BA83}" type="slidenum">
              <a:rPr lang="en-US" smtClean="0"/>
              <a:t>‹#›</a:t>
            </a:fld>
            <a:endParaRPr lang="en-US"/>
          </a:p>
        </p:txBody>
      </p:sp>
    </p:spTree>
    <p:extLst>
      <p:ext uri="{BB962C8B-B14F-4D97-AF65-F5344CB8AC3E}">
        <p14:creationId xmlns:p14="http://schemas.microsoft.com/office/powerpoint/2010/main" val="4290495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EA7F54-399A-4F0A-9472-9ADD8822BA83}" type="slidenum">
              <a:rPr lang="en-US" smtClean="0"/>
              <a:t>1</a:t>
            </a:fld>
            <a:endParaRPr lang="en-US"/>
          </a:p>
        </p:txBody>
      </p:sp>
    </p:spTree>
    <p:extLst>
      <p:ext uri="{BB962C8B-B14F-4D97-AF65-F5344CB8AC3E}">
        <p14:creationId xmlns:p14="http://schemas.microsoft.com/office/powerpoint/2010/main" val="1040781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43001"/>
            <a:ext cx="10363200" cy="1470025"/>
          </a:xfrm>
        </p:spPr>
        <p:txBody>
          <a:bodyPr/>
          <a:lstStyle>
            <a:lvl1pPr algn="ctr">
              <a:defRPr/>
            </a:lvl1pPr>
          </a:lstStyle>
          <a:p>
            <a:r>
              <a:rPr lang="en-US"/>
              <a:t>Click to edit Master title style</a:t>
            </a:r>
            <a:endParaRPr lang="en-US" dirty="0"/>
          </a:p>
        </p:txBody>
      </p:sp>
      <p:sp>
        <p:nvSpPr>
          <p:cNvPr id="3" name="Subtitle 2"/>
          <p:cNvSpPr>
            <a:spLocks noGrp="1"/>
          </p:cNvSpPr>
          <p:nvPr>
            <p:ph type="subTitle" idx="1"/>
          </p:nvPr>
        </p:nvSpPr>
        <p:spPr>
          <a:xfrm>
            <a:off x="1168400" y="3581400"/>
            <a:ext cx="9855200" cy="1752600"/>
          </a:xfrm>
        </p:spPr>
        <p:txBody>
          <a:bodyPr>
            <a:normAutofit/>
          </a:bodyPr>
          <a:lstStyle>
            <a:lvl1pPr marL="0" indent="0" algn="l">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2CDD791-F606-4DF5-B4EF-CA64115E8BA7}" type="datetime1">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D153DC-23AF-4A56-A2D0-32B21F010D54}" type="slidenum">
              <a:rPr lang="en-US" smtClean="0"/>
              <a:t>‹#›</a:t>
            </a:fld>
            <a:endParaRPr lang="en-US"/>
          </a:p>
        </p:txBody>
      </p:sp>
    </p:spTree>
    <p:extLst>
      <p:ext uri="{BB962C8B-B14F-4D97-AF65-F5344CB8AC3E}">
        <p14:creationId xmlns:p14="http://schemas.microsoft.com/office/powerpoint/2010/main" val="455258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531284" y="573089"/>
            <a:ext cx="11275483" cy="884237"/>
          </a:xfrm>
        </p:spPr>
        <p:txBody>
          <a:bodyPr/>
          <a:lstStyle/>
          <a:p>
            <a:r>
              <a:rPr lang="en-US"/>
              <a:t>Click to edit Master title style</a:t>
            </a:r>
          </a:p>
        </p:txBody>
      </p:sp>
      <p:sp>
        <p:nvSpPr>
          <p:cNvPr id="3" name="Text Placeholder 2"/>
          <p:cNvSpPr>
            <a:spLocks noGrp="1"/>
          </p:cNvSpPr>
          <p:nvPr>
            <p:ph type="body" sz="half" idx="1"/>
          </p:nvPr>
        </p:nvSpPr>
        <p:spPr>
          <a:xfrm>
            <a:off x="531284" y="1601789"/>
            <a:ext cx="11275483" cy="23066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31284" y="4060826"/>
            <a:ext cx="11275483" cy="2308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a:xfrm>
            <a:off x="9078385" y="6477000"/>
            <a:ext cx="2813049" cy="228600"/>
          </a:xfrm>
        </p:spPr>
        <p:txBody>
          <a:bodyPr/>
          <a:lstStyle>
            <a:lvl1pPr>
              <a:defRPr/>
            </a:lvl1pPr>
          </a:lstStyle>
          <a:p>
            <a:pPr>
              <a:defRPr/>
            </a:pPr>
            <a:fld id="{E4A9A3AE-6359-4184-84AA-18F87A62EF6C}" type="slidenum">
              <a:rPr lang="en-US"/>
              <a:pPr>
                <a:defRPr/>
              </a:pPr>
              <a:t>‹#›</a:t>
            </a:fld>
            <a:endParaRPr lang="en-US"/>
          </a:p>
        </p:txBody>
      </p:sp>
      <p:sp>
        <p:nvSpPr>
          <p:cNvPr id="6" name="Date Placeholder 5"/>
          <p:cNvSpPr>
            <a:spLocks noGrp="1"/>
          </p:cNvSpPr>
          <p:nvPr>
            <p:ph type="dt" sz="half" idx="11"/>
          </p:nvPr>
        </p:nvSpPr>
        <p:spPr>
          <a:xfrm>
            <a:off x="575733" y="6477001"/>
            <a:ext cx="3259667" cy="252413"/>
          </a:xfrm>
        </p:spPr>
        <p:txBody>
          <a:bodyPr/>
          <a:lstStyle>
            <a:lvl1pPr>
              <a:defRPr/>
            </a:lvl1pPr>
          </a:lstStyle>
          <a:p>
            <a:pPr>
              <a:defRPr/>
            </a:pPr>
            <a:fld id="{C77A0F1C-1798-42E7-BCA5-147BD01B74D8}" type="datetime1">
              <a:rPr lang="en-US" smtClean="0"/>
              <a:t>5/13/2023</a:t>
            </a:fld>
            <a:endParaRPr lang="en-US"/>
          </a:p>
        </p:txBody>
      </p:sp>
      <p:sp>
        <p:nvSpPr>
          <p:cNvPr id="7" name="Footer Placeholder 6"/>
          <p:cNvSpPr>
            <a:spLocks noGrp="1"/>
          </p:cNvSpPr>
          <p:nvPr>
            <p:ph type="ftr" sz="quarter" idx="12"/>
          </p:nvPr>
        </p:nvSpPr>
        <p:spPr>
          <a:xfrm>
            <a:off x="3909485" y="6477000"/>
            <a:ext cx="4720167" cy="273050"/>
          </a:xfrm>
        </p:spPr>
        <p:txBody>
          <a:bodyPr/>
          <a:lstStyle>
            <a:lvl1pPr>
              <a:defRPr/>
            </a:lvl1pPr>
          </a:lstStyle>
          <a:p>
            <a:pPr>
              <a:defRPr/>
            </a:pPr>
            <a:endParaRPr lang="en-US"/>
          </a:p>
        </p:txBody>
      </p:sp>
    </p:spTree>
    <p:extLst>
      <p:ext uri="{BB962C8B-B14F-4D97-AF65-F5344CB8AC3E}">
        <p14:creationId xmlns:p14="http://schemas.microsoft.com/office/powerpoint/2010/main" val="3214758927"/>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31284" y="573089"/>
            <a:ext cx="11275483" cy="884237"/>
          </a:xfrm>
        </p:spPr>
        <p:txBody>
          <a:bodyPr/>
          <a:lstStyle/>
          <a:p>
            <a:r>
              <a:rPr lang="en-US"/>
              <a:t>Click to edit Master title style</a:t>
            </a:r>
          </a:p>
        </p:txBody>
      </p:sp>
      <p:sp>
        <p:nvSpPr>
          <p:cNvPr id="3" name="Table Placeholder 2"/>
          <p:cNvSpPr>
            <a:spLocks noGrp="1"/>
          </p:cNvSpPr>
          <p:nvPr>
            <p:ph type="tbl" idx="1"/>
          </p:nvPr>
        </p:nvSpPr>
        <p:spPr>
          <a:xfrm>
            <a:off x="531284" y="1601788"/>
            <a:ext cx="11275483" cy="4767262"/>
          </a:xfrm>
        </p:spPr>
        <p:txBody>
          <a:bodyPr/>
          <a:lstStyle/>
          <a:p>
            <a:pPr lvl="0"/>
            <a:r>
              <a:rPr lang="en-US" noProof="0"/>
              <a:t>Click icon to add table</a:t>
            </a:r>
          </a:p>
        </p:txBody>
      </p:sp>
      <p:sp>
        <p:nvSpPr>
          <p:cNvPr id="4" name="Slide Number Placeholder 3"/>
          <p:cNvSpPr>
            <a:spLocks noGrp="1"/>
          </p:cNvSpPr>
          <p:nvPr>
            <p:ph type="sldNum" sz="quarter" idx="10"/>
          </p:nvPr>
        </p:nvSpPr>
        <p:spPr>
          <a:xfrm>
            <a:off x="9078385" y="6477000"/>
            <a:ext cx="2813049" cy="228600"/>
          </a:xfrm>
        </p:spPr>
        <p:txBody>
          <a:bodyPr/>
          <a:lstStyle>
            <a:lvl1pPr>
              <a:defRPr/>
            </a:lvl1pPr>
          </a:lstStyle>
          <a:p>
            <a:pPr>
              <a:defRPr/>
            </a:pPr>
            <a:fld id="{E59FDF06-25E6-48E7-B82A-09851C51B393}" type="slidenum">
              <a:rPr lang="en-US"/>
              <a:pPr>
                <a:defRPr/>
              </a:pPr>
              <a:t>‹#›</a:t>
            </a:fld>
            <a:endParaRPr lang="en-US"/>
          </a:p>
        </p:txBody>
      </p:sp>
      <p:sp>
        <p:nvSpPr>
          <p:cNvPr id="5" name="Date Placeholder 4"/>
          <p:cNvSpPr>
            <a:spLocks noGrp="1"/>
          </p:cNvSpPr>
          <p:nvPr>
            <p:ph type="dt" sz="half" idx="11"/>
          </p:nvPr>
        </p:nvSpPr>
        <p:spPr>
          <a:xfrm>
            <a:off x="575733" y="6477001"/>
            <a:ext cx="3259667" cy="252413"/>
          </a:xfrm>
        </p:spPr>
        <p:txBody>
          <a:bodyPr/>
          <a:lstStyle>
            <a:lvl1pPr>
              <a:defRPr/>
            </a:lvl1pPr>
          </a:lstStyle>
          <a:p>
            <a:pPr>
              <a:defRPr/>
            </a:pPr>
            <a:fld id="{E705C4CF-F7C1-4462-99EC-F15658B2B756}" type="datetime1">
              <a:rPr lang="en-US" smtClean="0"/>
              <a:t>5/13/2023</a:t>
            </a:fld>
            <a:endParaRPr lang="en-US"/>
          </a:p>
        </p:txBody>
      </p:sp>
      <p:sp>
        <p:nvSpPr>
          <p:cNvPr id="6" name="Footer Placeholder 5"/>
          <p:cNvSpPr>
            <a:spLocks noGrp="1"/>
          </p:cNvSpPr>
          <p:nvPr>
            <p:ph type="ftr" sz="quarter" idx="12"/>
          </p:nvPr>
        </p:nvSpPr>
        <p:spPr>
          <a:xfrm>
            <a:off x="3909485" y="6477000"/>
            <a:ext cx="4720167" cy="273050"/>
          </a:xfrm>
        </p:spPr>
        <p:txBody>
          <a:bodyPr/>
          <a:lstStyle>
            <a:lvl1pPr>
              <a:defRPr/>
            </a:lvl1pPr>
          </a:lstStyle>
          <a:p>
            <a:pPr>
              <a:defRPr/>
            </a:pPr>
            <a:endParaRPr lang="en-US"/>
          </a:p>
        </p:txBody>
      </p:sp>
    </p:spTree>
    <p:extLst>
      <p:ext uri="{BB962C8B-B14F-4D97-AF65-F5344CB8AC3E}">
        <p14:creationId xmlns:p14="http://schemas.microsoft.com/office/powerpoint/2010/main" val="3690252512"/>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1284" y="573089"/>
            <a:ext cx="11275483" cy="884237"/>
          </a:xfrm>
        </p:spPr>
        <p:txBody>
          <a:bodyPr/>
          <a:lstStyle/>
          <a:p>
            <a:r>
              <a:rPr lang="en-US"/>
              <a:t>Click to edit Master title style</a:t>
            </a:r>
          </a:p>
        </p:txBody>
      </p:sp>
      <p:sp>
        <p:nvSpPr>
          <p:cNvPr id="3" name="Text Placeholder 2"/>
          <p:cNvSpPr>
            <a:spLocks noGrp="1"/>
          </p:cNvSpPr>
          <p:nvPr>
            <p:ph type="body" sz="half" idx="1"/>
          </p:nvPr>
        </p:nvSpPr>
        <p:spPr>
          <a:xfrm>
            <a:off x="531284" y="1601788"/>
            <a:ext cx="5535083" cy="47672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69567" y="1601788"/>
            <a:ext cx="5537200" cy="47672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a:xfrm>
            <a:off x="9078385" y="6477000"/>
            <a:ext cx="2813049" cy="228600"/>
          </a:xfrm>
        </p:spPr>
        <p:txBody>
          <a:bodyPr/>
          <a:lstStyle>
            <a:lvl1pPr>
              <a:defRPr/>
            </a:lvl1pPr>
          </a:lstStyle>
          <a:p>
            <a:pPr>
              <a:defRPr/>
            </a:pPr>
            <a:fld id="{6A786C38-B5DB-4389-9B8C-6175CDAE93B8}" type="slidenum">
              <a:rPr lang="en-US"/>
              <a:pPr>
                <a:defRPr/>
              </a:pPr>
              <a:t>‹#›</a:t>
            </a:fld>
            <a:endParaRPr lang="en-US"/>
          </a:p>
        </p:txBody>
      </p:sp>
      <p:sp>
        <p:nvSpPr>
          <p:cNvPr id="6" name="Date Placeholder 5"/>
          <p:cNvSpPr>
            <a:spLocks noGrp="1"/>
          </p:cNvSpPr>
          <p:nvPr>
            <p:ph type="dt" sz="half" idx="11"/>
          </p:nvPr>
        </p:nvSpPr>
        <p:spPr>
          <a:xfrm>
            <a:off x="575733" y="6477001"/>
            <a:ext cx="3259667" cy="252413"/>
          </a:xfrm>
        </p:spPr>
        <p:txBody>
          <a:bodyPr/>
          <a:lstStyle>
            <a:lvl1pPr>
              <a:defRPr/>
            </a:lvl1pPr>
          </a:lstStyle>
          <a:p>
            <a:pPr>
              <a:defRPr/>
            </a:pPr>
            <a:fld id="{3475D9BE-53E0-41D0-88D3-A3074E84EC15}" type="datetime1">
              <a:rPr lang="en-US" smtClean="0"/>
              <a:t>5/13/2023</a:t>
            </a:fld>
            <a:endParaRPr lang="en-US"/>
          </a:p>
        </p:txBody>
      </p:sp>
      <p:sp>
        <p:nvSpPr>
          <p:cNvPr id="7" name="Footer Placeholder 6"/>
          <p:cNvSpPr>
            <a:spLocks noGrp="1"/>
          </p:cNvSpPr>
          <p:nvPr>
            <p:ph type="ftr" sz="quarter" idx="12"/>
          </p:nvPr>
        </p:nvSpPr>
        <p:spPr>
          <a:xfrm>
            <a:off x="3909485" y="6477000"/>
            <a:ext cx="4720167" cy="273050"/>
          </a:xfrm>
        </p:spPr>
        <p:txBody>
          <a:bodyPr/>
          <a:lstStyle>
            <a:lvl1pPr>
              <a:defRPr/>
            </a:lvl1pPr>
          </a:lstStyle>
          <a:p>
            <a:pPr>
              <a:defRPr/>
            </a:pPr>
            <a:endParaRPr lang="en-US"/>
          </a:p>
        </p:txBody>
      </p:sp>
    </p:spTree>
    <p:extLst>
      <p:ext uri="{BB962C8B-B14F-4D97-AF65-F5344CB8AC3E}">
        <p14:creationId xmlns:p14="http://schemas.microsoft.com/office/powerpoint/2010/main" val="1914280125"/>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531284" y="573089"/>
            <a:ext cx="11275483" cy="884237"/>
          </a:xfrm>
        </p:spPr>
        <p:txBody>
          <a:bodyPr/>
          <a:lstStyle/>
          <a:p>
            <a:r>
              <a:rPr lang="en-US"/>
              <a:t>Click to edit Master title style</a:t>
            </a:r>
          </a:p>
        </p:txBody>
      </p:sp>
      <p:sp>
        <p:nvSpPr>
          <p:cNvPr id="3" name="Content Placeholder 2"/>
          <p:cNvSpPr>
            <a:spLocks noGrp="1"/>
          </p:cNvSpPr>
          <p:nvPr>
            <p:ph sz="half" idx="1"/>
          </p:nvPr>
        </p:nvSpPr>
        <p:spPr>
          <a:xfrm>
            <a:off x="531284" y="1601789"/>
            <a:ext cx="11275483" cy="23066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1284" y="4060826"/>
            <a:ext cx="11275483" cy="2308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a:xfrm>
            <a:off x="9078385" y="6477000"/>
            <a:ext cx="2813049" cy="228600"/>
          </a:xfrm>
        </p:spPr>
        <p:txBody>
          <a:bodyPr/>
          <a:lstStyle>
            <a:lvl1pPr>
              <a:defRPr/>
            </a:lvl1pPr>
          </a:lstStyle>
          <a:p>
            <a:pPr>
              <a:defRPr/>
            </a:pPr>
            <a:fld id="{4C321997-66B8-47BF-80FA-F818308954FF}" type="slidenum">
              <a:rPr lang="en-US"/>
              <a:pPr>
                <a:defRPr/>
              </a:pPr>
              <a:t>‹#›</a:t>
            </a:fld>
            <a:endParaRPr lang="en-US"/>
          </a:p>
        </p:txBody>
      </p:sp>
      <p:sp>
        <p:nvSpPr>
          <p:cNvPr id="6" name="Date Placeholder 5"/>
          <p:cNvSpPr>
            <a:spLocks noGrp="1"/>
          </p:cNvSpPr>
          <p:nvPr>
            <p:ph type="dt" sz="half" idx="11"/>
          </p:nvPr>
        </p:nvSpPr>
        <p:spPr>
          <a:xfrm>
            <a:off x="575733" y="6477001"/>
            <a:ext cx="3259667" cy="252413"/>
          </a:xfrm>
        </p:spPr>
        <p:txBody>
          <a:bodyPr/>
          <a:lstStyle>
            <a:lvl1pPr>
              <a:defRPr/>
            </a:lvl1pPr>
          </a:lstStyle>
          <a:p>
            <a:pPr>
              <a:defRPr/>
            </a:pPr>
            <a:fld id="{20ADADD0-5A0E-421D-A457-86E709947B40}" type="datetime1">
              <a:rPr lang="en-US" smtClean="0"/>
              <a:t>5/13/2023</a:t>
            </a:fld>
            <a:endParaRPr lang="en-US"/>
          </a:p>
        </p:txBody>
      </p:sp>
      <p:sp>
        <p:nvSpPr>
          <p:cNvPr id="7" name="Footer Placeholder 6"/>
          <p:cNvSpPr>
            <a:spLocks noGrp="1"/>
          </p:cNvSpPr>
          <p:nvPr>
            <p:ph type="ftr" sz="quarter" idx="12"/>
          </p:nvPr>
        </p:nvSpPr>
        <p:spPr>
          <a:xfrm>
            <a:off x="3909485" y="6477000"/>
            <a:ext cx="4720167" cy="273050"/>
          </a:xfrm>
        </p:spPr>
        <p:txBody>
          <a:bodyPr/>
          <a:lstStyle>
            <a:lvl1pPr>
              <a:defRPr/>
            </a:lvl1pPr>
          </a:lstStyle>
          <a:p>
            <a:pPr>
              <a:defRPr/>
            </a:pPr>
            <a:endParaRPr lang="en-US"/>
          </a:p>
        </p:txBody>
      </p:sp>
    </p:spTree>
    <p:extLst>
      <p:ext uri="{BB962C8B-B14F-4D97-AF65-F5344CB8AC3E}">
        <p14:creationId xmlns:p14="http://schemas.microsoft.com/office/powerpoint/2010/main" val="58757031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3426EF-B040-4007-AEE4-2F698228A7AE}" type="datetime1">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57D153DC-23AF-4A56-A2D0-32B21F010D54}" type="slidenum">
              <a:rPr lang="en-US" smtClean="0"/>
              <a:pPr/>
              <a:t>‹#›</a:t>
            </a:fld>
            <a:endParaRPr lang="en-US"/>
          </a:p>
        </p:txBody>
      </p:sp>
    </p:spTree>
    <p:extLst>
      <p:ext uri="{BB962C8B-B14F-4D97-AF65-F5344CB8AC3E}">
        <p14:creationId xmlns:p14="http://schemas.microsoft.com/office/powerpoint/2010/main" val="3261133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4800" y="1143001"/>
            <a:ext cx="5689600" cy="4983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143001"/>
            <a:ext cx="5791200" cy="4983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16BB5BC-75DD-4DFE-9EC5-BF26ADB86EDA}" type="datetime1">
              <a:rPr lang="en-US" smtClean="0"/>
              <a:t>5/13/2023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D153DC-23AF-4A56-A2D0-32B21F010D54}" type="slidenum">
              <a:rPr lang="en-US" smtClean="0"/>
              <a:t>‹#›</a:t>
            </a:fld>
            <a:endParaRPr lang="en-US"/>
          </a:p>
        </p:txBody>
      </p:sp>
    </p:spTree>
    <p:extLst>
      <p:ext uri="{BB962C8B-B14F-4D97-AF65-F5344CB8AC3E}">
        <p14:creationId xmlns:p14="http://schemas.microsoft.com/office/powerpoint/2010/main" val="692410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04800" y="1189038"/>
            <a:ext cx="56917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04800" y="1905000"/>
            <a:ext cx="5691717" cy="4221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3368" y="1189038"/>
            <a:ext cx="57954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1905000"/>
            <a:ext cx="5795433" cy="4221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E4BA7B-CA7C-4EE7-ABE0-EC896012035B}" type="datetime1">
              <a:rPr lang="en-US" smtClean="0"/>
              <a:t>5/13/2023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D153DC-23AF-4A56-A2D0-32B21F010D54}" type="slidenum">
              <a:rPr lang="en-US" smtClean="0"/>
              <a:t>‹#›</a:t>
            </a:fld>
            <a:endParaRPr lang="en-US"/>
          </a:p>
        </p:txBody>
      </p:sp>
    </p:spTree>
    <p:extLst>
      <p:ext uri="{BB962C8B-B14F-4D97-AF65-F5344CB8AC3E}">
        <p14:creationId xmlns:p14="http://schemas.microsoft.com/office/powerpoint/2010/main" val="682495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C4025D-C77B-4E46-8343-10D87E9813EF}" type="datetime1">
              <a:rPr lang="en-US" smtClean="0"/>
              <a:t>5/13/2023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D153DC-23AF-4A56-A2D0-32B21F010D54}" type="slidenum">
              <a:rPr lang="en-US" smtClean="0"/>
              <a:t>‹#›</a:t>
            </a:fld>
            <a:endParaRPr lang="en-US"/>
          </a:p>
        </p:txBody>
      </p:sp>
    </p:spTree>
    <p:extLst>
      <p:ext uri="{BB962C8B-B14F-4D97-AF65-F5344CB8AC3E}">
        <p14:creationId xmlns:p14="http://schemas.microsoft.com/office/powerpoint/2010/main" val="3371620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AD5E61-7322-4E5F-A8A2-2F2744A5D8EB}" type="datetime1">
              <a:rPr lang="en-US" smtClean="0"/>
              <a:t>5/13/2023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D153DC-23AF-4A56-A2D0-32B21F010D54}" type="slidenum">
              <a:rPr lang="en-US" smtClean="0"/>
              <a:t>‹#›</a:t>
            </a:fld>
            <a:endParaRPr lang="en-US"/>
          </a:p>
        </p:txBody>
      </p:sp>
    </p:spTree>
    <p:extLst>
      <p:ext uri="{BB962C8B-B14F-4D97-AF65-F5344CB8AC3E}">
        <p14:creationId xmlns:p14="http://schemas.microsoft.com/office/powerpoint/2010/main" val="4283135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685800"/>
            <a:ext cx="4011084" cy="1162050"/>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470400" y="685801"/>
            <a:ext cx="7416800" cy="5440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4801" y="1905000"/>
            <a:ext cx="4011084" cy="4221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19C2DE-B75A-4159-BF22-34EEE026D652}" type="datetime1">
              <a:rPr lang="en-US" smtClean="0"/>
              <a:t>5/13/2023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D153DC-23AF-4A56-A2D0-32B21F010D54}" type="slidenum">
              <a:rPr lang="en-US" smtClean="0"/>
              <a:t>‹#›</a:t>
            </a:fld>
            <a:endParaRPr lang="en-US"/>
          </a:p>
        </p:txBody>
      </p:sp>
    </p:spTree>
    <p:extLst>
      <p:ext uri="{BB962C8B-B14F-4D97-AF65-F5344CB8AC3E}">
        <p14:creationId xmlns:p14="http://schemas.microsoft.com/office/powerpoint/2010/main" val="4186896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0"/>
            </a:lvl1pPr>
          </a:lstStyle>
          <a:p>
            <a:r>
              <a:rPr lang="en-US"/>
              <a:t>Click to edit Master title style</a:t>
            </a:r>
            <a:endParaRPr lang="en-US" dirty="0"/>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690061-1ED7-4D05-8488-E6460F172E41}" type="datetime1">
              <a:rPr lang="en-US" smtClean="0"/>
              <a:t>5/13/2023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D153DC-23AF-4A56-A2D0-32B21F010D54}" type="slidenum">
              <a:rPr lang="en-US" smtClean="0"/>
              <a:t>‹#›</a:t>
            </a:fld>
            <a:endParaRPr lang="en-US"/>
          </a:p>
        </p:txBody>
      </p:sp>
    </p:spTree>
    <p:extLst>
      <p:ext uri="{BB962C8B-B14F-4D97-AF65-F5344CB8AC3E}">
        <p14:creationId xmlns:p14="http://schemas.microsoft.com/office/powerpoint/2010/main" val="1831547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parator Slide">
    <p:spTree>
      <p:nvGrpSpPr>
        <p:cNvPr id="1" name=""/>
        <p:cNvGrpSpPr/>
        <p:nvPr/>
      </p:nvGrpSpPr>
      <p:grpSpPr>
        <a:xfrm>
          <a:off x="0" y="0"/>
          <a:ext cx="0" cy="0"/>
          <a:chOff x="0" y="0"/>
          <a:chExt cx="0" cy="0"/>
        </a:xfrm>
      </p:grpSpPr>
      <p:sp>
        <p:nvSpPr>
          <p:cNvPr id="2" name="Title 1"/>
          <p:cNvSpPr>
            <a:spLocks noGrp="1"/>
          </p:cNvSpPr>
          <p:nvPr>
            <p:ph type="title"/>
          </p:nvPr>
        </p:nvSpPr>
        <p:spPr>
          <a:xfrm>
            <a:off x="254000" y="2667000"/>
            <a:ext cx="11684000" cy="1524000"/>
          </a:xfrm>
        </p:spPr>
        <p:txBody>
          <a:bodyPr/>
          <a:lstStyle>
            <a:lvl1pPr algn="ct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531CDD0-7B8B-4290-9EC2-03C57EEBBACA}" type="datetime1">
              <a:rPr lang="en-US" smtClean="0"/>
              <a:t>5/13/2023</a:t>
            </a:fld>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D153DC-23AF-4A56-A2D0-32B21F010D54}" type="slidenum">
              <a:rPr lang="en-US" smtClean="0"/>
              <a:t>‹#›</a:t>
            </a:fld>
            <a:endParaRPr lang="en-US"/>
          </a:p>
        </p:txBody>
      </p:sp>
    </p:spTree>
    <p:extLst>
      <p:ext uri="{BB962C8B-B14F-4D97-AF65-F5344CB8AC3E}">
        <p14:creationId xmlns:p14="http://schemas.microsoft.com/office/powerpoint/2010/main" val="3337409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457200"/>
            <a:ext cx="11684000" cy="5794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4800" y="1143000"/>
            <a:ext cx="11684000" cy="5105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4800" y="6356351"/>
            <a:ext cx="2844800" cy="365125"/>
          </a:xfrm>
          <a:prstGeom prst="rect">
            <a:avLst/>
          </a:prstGeom>
        </p:spPr>
        <p:txBody>
          <a:bodyPr vert="horz" lIns="91440" tIns="45720" rIns="91440" bIns="45720" rtlCol="0" anchor="ctr"/>
          <a:lstStyle>
            <a:lvl1pPr algn="l">
              <a:defRPr sz="1200">
                <a:solidFill>
                  <a:schemeClr val="tx1">
                    <a:tint val="75000"/>
                  </a:schemeClr>
                </a:solidFill>
                <a:latin typeface="Franklin Gothic Book" panose="020B0503020102020204" pitchFamily="34" charset="0"/>
              </a:defRPr>
            </a:lvl1pPr>
          </a:lstStyle>
          <a:p>
            <a:fld id="{F5204514-ED8F-4E65-9F91-354942EEBC51}" type="datetime1">
              <a:rPr lang="en-US" smtClean="0"/>
              <a:pPr/>
              <a:t>5/13/2023</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latin typeface="Franklin Gothic Book" panose="020B0503020102020204" pitchFamily="34" charset="0"/>
              </a:defRPr>
            </a:lvl1pPr>
          </a:lstStyle>
          <a:p>
            <a:endParaRPr lang="en-US"/>
          </a:p>
        </p:txBody>
      </p:sp>
      <p:sp>
        <p:nvSpPr>
          <p:cNvPr id="6" name="Slide Number Placeholder 5"/>
          <p:cNvSpPr>
            <a:spLocks noGrp="1"/>
          </p:cNvSpPr>
          <p:nvPr>
            <p:ph type="sldNum" sz="quarter" idx="4"/>
          </p:nvPr>
        </p:nvSpPr>
        <p:spPr>
          <a:xfrm>
            <a:off x="9144000" y="6356351"/>
            <a:ext cx="2844800" cy="365125"/>
          </a:xfrm>
          <a:prstGeom prst="rect">
            <a:avLst/>
          </a:prstGeom>
        </p:spPr>
        <p:txBody>
          <a:bodyPr vert="horz" lIns="91440" tIns="45720" rIns="91440" bIns="45720" rtlCol="0" anchor="ctr"/>
          <a:lstStyle>
            <a:lvl1pPr algn="r">
              <a:defRPr sz="1200">
                <a:solidFill>
                  <a:schemeClr val="tx1">
                    <a:tint val="75000"/>
                  </a:schemeClr>
                </a:solidFill>
                <a:latin typeface="Franklin Gothic Book" panose="020B0503020102020204" pitchFamily="34" charset="0"/>
              </a:defRPr>
            </a:lvl1pPr>
          </a:lstStyle>
          <a:p>
            <a:fld id="{57D153DC-23AF-4A56-A2D0-32B21F010D54}" type="slidenum">
              <a:rPr lang="en-US" smtClean="0"/>
              <a:pPr/>
              <a:t>‹#›</a:t>
            </a:fld>
            <a:endParaRPr lang="en-US"/>
          </a:p>
        </p:txBody>
      </p:sp>
      <p:sp>
        <p:nvSpPr>
          <p:cNvPr id="7" name="Rectangle 6"/>
          <p:cNvSpPr/>
          <p:nvPr/>
        </p:nvSpPr>
        <p:spPr bwMode="gray">
          <a:xfrm>
            <a:off x="0" y="0"/>
            <a:ext cx="4059936" cy="36576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tabLst>
                <a:tab pos="8851900" algn="r"/>
              </a:tabLst>
            </a:pPr>
            <a:r>
              <a:rPr lang="en-US" sz="1800" b="0" dirty="0">
                <a:solidFill>
                  <a:schemeClr val="tx1"/>
                </a:solidFill>
                <a:latin typeface="Franklin Gothic Medium" panose="020B0603020102020204" pitchFamily="34" charset="0"/>
              </a:rPr>
              <a:t>Mark Adelson</a:t>
            </a:r>
          </a:p>
        </p:txBody>
      </p:sp>
      <p:sp>
        <p:nvSpPr>
          <p:cNvPr id="10" name="Rectangle 9"/>
          <p:cNvSpPr/>
          <p:nvPr/>
        </p:nvSpPr>
        <p:spPr bwMode="gray">
          <a:xfrm>
            <a:off x="8132064" y="0"/>
            <a:ext cx="4059936"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tabLst>
                <a:tab pos="8851900" algn="r"/>
              </a:tabLst>
            </a:pPr>
            <a:r>
              <a:rPr lang="en-US" sz="1800" b="0" dirty="0">
                <a:solidFill>
                  <a:schemeClr val="tx1"/>
                </a:solidFill>
                <a:latin typeface="Franklin Gothic Medium" panose="020B0603020102020204" pitchFamily="34" charset="0"/>
              </a:rPr>
              <a:t>www.markadelson.com</a:t>
            </a:r>
          </a:p>
        </p:txBody>
      </p:sp>
      <p:sp>
        <p:nvSpPr>
          <p:cNvPr id="8" name="Isosceles Triangle 7"/>
          <p:cNvSpPr/>
          <p:nvPr userDrawn="1"/>
        </p:nvSpPr>
        <p:spPr>
          <a:xfrm flipV="1">
            <a:off x="4051101" y="0"/>
            <a:ext cx="4080963" cy="365760"/>
          </a:xfrm>
          <a:prstGeom prst="triangle">
            <a:avLst>
              <a:gd name="adj" fmla="val 0"/>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Isosceles Triangle 10"/>
          <p:cNvSpPr/>
          <p:nvPr userDrawn="1"/>
        </p:nvSpPr>
        <p:spPr>
          <a:xfrm flipH="1">
            <a:off x="4051101" y="0"/>
            <a:ext cx="4080963" cy="365760"/>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187282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61" r:id="rId10"/>
    <p:sldLayoutId id="2147483662" r:id="rId11"/>
    <p:sldLayoutId id="2147483663" r:id="rId12"/>
    <p:sldLayoutId id="2147483665" r:id="rId13"/>
  </p:sldLayoutIdLst>
  <p:hf hdr="0" ftr="0" dt="0"/>
  <p:txStyles>
    <p:titleStyle>
      <a:lvl1pPr algn="l" defTabSz="914400" rtl="0" eaLnBrk="1" latinLnBrk="0" hangingPunct="1">
        <a:spcBef>
          <a:spcPct val="0"/>
        </a:spcBef>
        <a:buNone/>
        <a:defRPr sz="3600" b="0" kern="1200">
          <a:solidFill>
            <a:srgbClr val="0000FF"/>
          </a:solidFill>
          <a:latin typeface="Franklin Gothic Medium" panose="020B0603020102020204"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Franklin Gothic Book" panose="020B0503020102020204"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Franklin Gothic Book" panose="020B0503020102020204"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Franklin Gothic Book" panose="020B0503020102020204"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Franklin Gothic Book" panose="020B0503020102020204"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Franklin Gothic Book" panose="020B0503020102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www.sec.gov/comments/s7-01-23/s70123-20163663-333899.pdf" TargetMode="External"/><Relationship Id="rId3" Type="http://schemas.openxmlformats.org/officeDocument/2006/relationships/hyperlink" Target="https://www.govinfo.gov/content/pkg/FR-2023-02-14/pdf/2023-02003.pdf" TargetMode="External"/><Relationship Id="rId7" Type="http://schemas.openxmlformats.org/officeDocument/2006/relationships/hyperlink" Target="https://www.sec.gov/comments/s7-01-23/s70123-20161806-330705.pdf" TargetMode="External"/><Relationship Id="rId2" Type="http://schemas.openxmlformats.org/officeDocument/2006/relationships/hyperlink" Target="https://www.sec.gov/files/33-11151-fact-sheet.pdf" TargetMode="External"/><Relationship Id="rId1" Type="http://schemas.openxmlformats.org/officeDocument/2006/relationships/slideLayout" Target="../slideLayouts/slideLayout2.xml"/><Relationship Id="rId6" Type="http://schemas.openxmlformats.org/officeDocument/2006/relationships/hyperlink" Target="https://www.sec.gov/comments/s7-01-23/s70123.htm" TargetMode="External"/><Relationship Id="rId5" Type="http://schemas.openxmlformats.org/officeDocument/2006/relationships/hyperlink" Target="https://www.sec.gov/news/press-release/2013-261" TargetMode="External"/><Relationship Id="rId4" Type="http://schemas.openxmlformats.org/officeDocument/2006/relationships/hyperlink" Target="https://www.sec.gov/news/press/2010/2010-123.htm"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eur-lex.europa.eu/legal-content/EN/TXT/PDF/?uri=CELEX:32017R2402" TargetMode="External"/><Relationship Id="rId2" Type="http://schemas.openxmlformats.org/officeDocument/2006/relationships/hyperlink" Target="https://eur-lex.europa.eu/legal-content/EN/TXT/PDF/?uri=CELEX:52022DC0517" TargetMode="External"/><Relationship Id="rId1" Type="http://schemas.openxmlformats.org/officeDocument/2006/relationships/slideLayout" Target="../slideLayouts/slideLayout2.xml"/><Relationship Id="rId4" Type="http://schemas.openxmlformats.org/officeDocument/2006/relationships/hyperlink" Target="https://structuredfinance.org/wp-content/uploads/2022/12/Securitisation-Regulation-Request-for-guidance_Article-5-1-e_12.9.22.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energy.gov/ne/articles/3-reasons-why-nuclear-clean-and-sustainable" TargetMode="External"/><Relationship Id="rId2" Type="http://schemas.openxmlformats.org/officeDocument/2006/relationships/hyperlink" Target="https://www.eia.gov/energyexplained/natural-gas/natural-gas-and-the-environment.php" TargetMode="External"/><Relationship Id="rId1" Type="http://schemas.openxmlformats.org/officeDocument/2006/relationships/slideLayout" Target="../slideLayouts/slideLayout2.xml"/><Relationship Id="rId4" Type="http://schemas.openxmlformats.org/officeDocument/2006/relationships/hyperlink" Target="https://singlefamily.fanniemae.com/media/35806/display"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unpri.org/" TargetMode="External"/><Relationship Id="rId2" Type="http://schemas.openxmlformats.org/officeDocument/2006/relationships/hyperlink" Target="https://sdgs.un.org/goals" TargetMode="External"/><Relationship Id="rId1" Type="http://schemas.openxmlformats.org/officeDocument/2006/relationships/slideLayout" Target="../slideLayouts/slideLayout2.xml"/><Relationship Id="rId5" Type="http://schemas.openxmlformats.org/officeDocument/2006/relationships/hyperlink" Target="https://corporate.vanguard.com/content/corporatesite/us/en/corp/articles/update-on-nzam-engagement.html" TargetMode="External"/><Relationship Id="rId4" Type="http://schemas.openxmlformats.org/officeDocument/2006/relationships/hyperlink" Target="https://www.netzeroassetmanagers.org/"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eur-lex.europa.eu/legal-content/EN/TXT/PDF/?uri=CELEX:32019R2088" TargetMode="External"/><Relationship Id="rId2" Type="http://schemas.openxmlformats.org/officeDocument/2006/relationships/hyperlink" Target="https://eur-lex.europa.eu/legal-content/EN/TXT/PDF/?uri=CELEX:32022R1288" TargetMode="External"/><Relationship Id="rId1" Type="http://schemas.openxmlformats.org/officeDocument/2006/relationships/slideLayout" Target="../slideLayouts/slideLayout2.xml"/><Relationship Id="rId4" Type="http://schemas.openxmlformats.org/officeDocument/2006/relationships/hyperlink" Target="https://www.esma.europa.eu/sites/default/files/2023-04/JC_2023_09_Joint_consultation_paper_on_review_of_SFDR_Delegated_Regulation.pdf"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www.consumerfinance.gov/rules-policy/rules-under-development/residential-property-assessed-clean-energy-financing-regulation-z/" TargetMode="External"/><Relationship Id="rId3" Type="http://schemas.openxmlformats.org/officeDocument/2006/relationships/hyperlink" Target="https://www.sec.gov/securities-topics/enforcement-task-force-focused-climate-esg-issues" TargetMode="External"/><Relationship Id="rId7" Type="http://schemas.openxmlformats.org/officeDocument/2006/relationships/hyperlink" Target="https://www.cotton.senate.gov/news/press-releases/cotton-colleagues-warn-law-firms-about-esg-initiatives" TargetMode="External"/><Relationship Id="rId12" Type="http://schemas.openxmlformats.org/officeDocument/2006/relationships/hyperlink" Target="https://capitol.texas.gov/BillLookup/History.aspx?LegSess=88R&amp;Bill=SB1060" TargetMode="External"/><Relationship Id="rId2" Type="http://schemas.openxmlformats.org/officeDocument/2006/relationships/hyperlink" Target="https://www.govinfo.gov/content/pkg/FR-2022-06-17/pdf/2022-11718.pdf" TargetMode="External"/><Relationship Id="rId1" Type="http://schemas.openxmlformats.org/officeDocument/2006/relationships/slideLayout" Target="../slideLayouts/slideLayout2.xml"/><Relationship Id="rId6" Type="http://schemas.openxmlformats.org/officeDocument/2006/relationships/hyperlink" Target="https://www.congress.gov/bill/118th-congress/house-joint-resolution/27" TargetMode="External"/><Relationship Id="rId11" Type="http://schemas.openxmlformats.org/officeDocument/2006/relationships/hyperlink" Target="https://capitol.texas.gov/BillLookup/History.aspx?LegSess=88R&amp;Bill=SB1446" TargetMode="External"/><Relationship Id="rId5" Type="http://schemas.openxmlformats.org/officeDocument/2006/relationships/hyperlink" Target="https://www.congress.gov/bill/118th-congress/house-joint-resolution/30" TargetMode="External"/><Relationship Id="rId10" Type="http://schemas.openxmlformats.org/officeDocument/2006/relationships/hyperlink" Target="http://kslegislature.org/li/b2023_24/measures/hb2100/" TargetMode="External"/><Relationship Id="rId4" Type="http://schemas.openxmlformats.org/officeDocument/2006/relationships/hyperlink" Target="https://www.congress.gov/bill/118th-congress/house-joint-resolution/39" TargetMode="External"/><Relationship Id="rId9" Type="http://schemas.openxmlformats.org/officeDocument/2006/relationships/hyperlink" Target="https://www.flsenate.gov/Session/Bill/2023/3/"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eia.gov/energyexplained/us-energy-facts/" TargetMode="External"/><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jsf.pm-research.com/" TargetMode="External"/><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hyperlink" Target="https://www.nycbar.org/member-and-career-services/committees/structured-finance-committee" TargetMode="External"/><Relationship Id="rId4" Type="http://schemas.openxmlformats.org/officeDocument/2006/relationships/hyperlink" Target="https://www.pm-research.com/" TargetMode="Externa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08179" y="987490"/>
            <a:ext cx="10363200" cy="1907930"/>
          </a:xfrm>
        </p:spPr>
        <p:txBody>
          <a:bodyPr>
            <a:noAutofit/>
          </a:bodyPr>
          <a:lstStyle/>
          <a:p>
            <a:r>
              <a:rPr lang="en-US" sz="4800" dirty="0">
                <a:latin typeface="Franklin Gothic Demi" panose="020B0703020102020204" pitchFamily="34" charset="0"/>
              </a:rPr>
              <a:t>Global Securitization Markets</a:t>
            </a:r>
            <a:br>
              <a:rPr lang="en-US" sz="4800" dirty="0">
                <a:latin typeface="Franklin Gothic Demi" panose="020B0703020102020204" pitchFamily="34" charset="0"/>
              </a:rPr>
            </a:br>
            <a:r>
              <a:rPr lang="en-US" sz="4800" dirty="0">
                <a:latin typeface="Franklin Gothic Demi" panose="020B0703020102020204" pitchFamily="34" charset="0"/>
              </a:rPr>
              <a:t>and Selected Issues</a:t>
            </a:r>
          </a:p>
        </p:txBody>
      </p:sp>
      <p:sp>
        <p:nvSpPr>
          <p:cNvPr id="5" name="Subtitle 4"/>
          <p:cNvSpPr>
            <a:spLocks noGrp="1"/>
          </p:cNvSpPr>
          <p:nvPr>
            <p:ph type="subTitle" idx="1"/>
          </p:nvPr>
        </p:nvSpPr>
        <p:spPr>
          <a:xfrm>
            <a:off x="1397977" y="3200400"/>
            <a:ext cx="8393723" cy="2980592"/>
          </a:xfrm>
        </p:spPr>
        <p:txBody>
          <a:bodyPr>
            <a:normAutofit fontScale="92500" lnSpcReduction="20000"/>
          </a:bodyPr>
          <a:lstStyle/>
          <a:p>
            <a:pPr>
              <a:lnSpc>
                <a:spcPct val="120000"/>
              </a:lnSpc>
              <a:spcBef>
                <a:spcPts val="0"/>
              </a:spcBef>
            </a:pPr>
            <a:r>
              <a:rPr lang="en-US" dirty="0">
                <a:latin typeface="Franklin Gothic Demi" panose="020B0703020102020204" pitchFamily="34" charset="0"/>
              </a:rPr>
              <a:t>Mark Adelson</a:t>
            </a:r>
          </a:p>
          <a:p>
            <a:pPr>
              <a:lnSpc>
                <a:spcPct val="120000"/>
              </a:lnSpc>
              <a:spcBef>
                <a:spcPts val="0"/>
              </a:spcBef>
            </a:pPr>
            <a:r>
              <a:rPr lang="en-US" sz="2200" dirty="0"/>
              <a:t>Editor, Journal of Structured Finance</a:t>
            </a:r>
            <a:br>
              <a:rPr lang="en-US" sz="2200" dirty="0"/>
            </a:br>
            <a:r>
              <a:rPr lang="en-US" sz="2200" dirty="0"/>
              <a:t>Independent Consultant </a:t>
            </a:r>
          </a:p>
          <a:p>
            <a:pPr>
              <a:lnSpc>
                <a:spcPct val="120000"/>
              </a:lnSpc>
              <a:spcBef>
                <a:spcPts val="0"/>
              </a:spcBef>
            </a:pPr>
            <a:endParaRPr lang="en-US" dirty="0"/>
          </a:p>
          <a:p>
            <a:pPr>
              <a:lnSpc>
                <a:spcPct val="120000"/>
              </a:lnSpc>
              <a:spcBef>
                <a:spcPts val="0"/>
              </a:spcBef>
            </a:pPr>
            <a:r>
              <a:rPr lang="en-US" sz="3000" dirty="0">
                <a:latin typeface="Franklin Gothic Demi" panose="020B0703020102020204" pitchFamily="34" charset="0"/>
              </a:rPr>
              <a:t>11</a:t>
            </a:r>
            <a:r>
              <a:rPr lang="en-US" sz="3000" baseline="30000" dirty="0">
                <a:latin typeface="Franklin Gothic Demi" panose="020B0703020102020204" pitchFamily="34" charset="0"/>
              </a:rPr>
              <a:t>th</a:t>
            </a:r>
            <a:r>
              <a:rPr lang="en-US" sz="3000" dirty="0">
                <a:latin typeface="Franklin Gothic Demi" panose="020B0703020102020204" pitchFamily="34" charset="0"/>
              </a:rPr>
              <a:t> </a:t>
            </a:r>
            <a:r>
              <a:rPr lang="en-US" sz="3000" dirty="0" err="1">
                <a:latin typeface="Franklin Gothic Demi" panose="020B0703020102020204" pitchFamily="34" charset="0"/>
              </a:rPr>
              <a:t>Securitisation</a:t>
            </a:r>
            <a:r>
              <a:rPr lang="en-US" sz="3000" dirty="0">
                <a:latin typeface="Franklin Gothic Demi" panose="020B0703020102020204" pitchFamily="34" charset="0"/>
              </a:rPr>
              <a:t> Summit</a:t>
            </a:r>
            <a:br>
              <a:rPr lang="en-US" sz="2600" dirty="0"/>
            </a:br>
            <a:r>
              <a:rPr lang="en-US" sz="2200" dirty="0"/>
              <a:t>Novotel Mumbai International Airport</a:t>
            </a:r>
            <a:br>
              <a:rPr lang="en-US" sz="2200" dirty="0"/>
            </a:br>
            <a:r>
              <a:rPr lang="en-US" sz="2200" dirty="0"/>
              <a:t>Mumbai, India, 19 May 2023</a:t>
            </a:r>
            <a:br>
              <a:rPr lang="en-US" sz="2200" dirty="0"/>
            </a:br>
            <a:r>
              <a:rPr lang="en-US" sz="2200" dirty="0"/>
              <a:t>Vinod Kothari Consultants</a:t>
            </a:r>
            <a:endParaRPr lang="en-US" dirty="0"/>
          </a:p>
        </p:txBody>
      </p:sp>
    </p:spTree>
    <p:extLst>
      <p:ext uri="{BB962C8B-B14F-4D97-AF65-F5344CB8AC3E}">
        <p14:creationId xmlns:p14="http://schemas.microsoft.com/office/powerpoint/2010/main" val="133251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9DB2D-48FF-99FB-CCBC-4FF6E1144BAA}"/>
              </a:ext>
            </a:extLst>
          </p:cNvPr>
          <p:cNvSpPr>
            <a:spLocks noGrp="1"/>
          </p:cNvSpPr>
          <p:nvPr>
            <p:ph type="title"/>
          </p:nvPr>
        </p:nvSpPr>
        <p:spPr/>
        <p:txBody>
          <a:bodyPr>
            <a:normAutofit fontScale="90000"/>
          </a:bodyPr>
          <a:lstStyle/>
          <a:p>
            <a:r>
              <a:rPr lang="en-US" dirty="0"/>
              <a:t>Hot Real Estate Market: </a:t>
            </a:r>
            <a:r>
              <a:rPr lang="en-US" u="sng" dirty="0"/>
              <a:t>California</a:t>
            </a:r>
            <a:r>
              <a:rPr lang="en-US" dirty="0"/>
              <a:t>, FHFA Home Price Index</a:t>
            </a:r>
          </a:p>
        </p:txBody>
      </p:sp>
      <p:graphicFrame>
        <p:nvGraphicFramePr>
          <p:cNvPr id="8" name="Content Placeholder 7">
            <a:extLst>
              <a:ext uri="{FF2B5EF4-FFF2-40B4-BE49-F238E27FC236}">
                <a16:creationId xmlns:a16="http://schemas.microsoft.com/office/drawing/2014/main" id="{359160A9-C3FF-3260-8B60-C9EC6C0F30CE}"/>
              </a:ext>
            </a:extLst>
          </p:cNvPr>
          <p:cNvGraphicFramePr>
            <a:graphicFrameLocks noGrp="1"/>
          </p:cNvGraphicFramePr>
          <p:nvPr>
            <p:ph idx="1"/>
            <p:extLst>
              <p:ext uri="{D42A27DB-BD31-4B8C-83A1-F6EECF244321}">
                <p14:modId xmlns:p14="http://schemas.microsoft.com/office/powerpoint/2010/main" val="3781164303"/>
              </p:ext>
            </p:extLst>
          </p:nvPr>
        </p:nvGraphicFramePr>
        <p:xfrm>
          <a:off x="304800" y="1143000"/>
          <a:ext cx="11684000" cy="4874342"/>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DFF65671-419C-F1EE-7701-C2C65A895B31}"/>
              </a:ext>
            </a:extLst>
          </p:cNvPr>
          <p:cNvSpPr>
            <a:spLocks noGrp="1"/>
          </p:cNvSpPr>
          <p:nvPr>
            <p:ph type="sldNum" sz="quarter" idx="12"/>
          </p:nvPr>
        </p:nvSpPr>
        <p:spPr/>
        <p:txBody>
          <a:bodyPr/>
          <a:lstStyle/>
          <a:p>
            <a:fld id="{57D153DC-23AF-4A56-A2D0-32B21F010D54}" type="slidenum">
              <a:rPr lang="en-US" smtClean="0"/>
              <a:pPr/>
              <a:t>10</a:t>
            </a:fld>
            <a:endParaRPr lang="en-US" dirty="0"/>
          </a:p>
        </p:txBody>
      </p:sp>
      <p:sp>
        <p:nvSpPr>
          <p:cNvPr id="9" name="TextBox 8">
            <a:extLst>
              <a:ext uri="{FF2B5EF4-FFF2-40B4-BE49-F238E27FC236}">
                <a16:creationId xmlns:a16="http://schemas.microsoft.com/office/drawing/2014/main" id="{231DC4B6-11F5-9EA8-891A-F82871D4764F}"/>
              </a:ext>
            </a:extLst>
          </p:cNvPr>
          <p:cNvSpPr txBox="1"/>
          <p:nvPr/>
        </p:nvSpPr>
        <p:spPr>
          <a:xfrm>
            <a:off x="548640" y="6035040"/>
            <a:ext cx="9427464" cy="523220"/>
          </a:xfrm>
          <a:prstGeom prst="rect">
            <a:avLst/>
          </a:prstGeom>
          <a:noFill/>
        </p:spPr>
        <p:txBody>
          <a:bodyPr wrap="square" rtlCol="0">
            <a:spAutoFit/>
          </a:bodyPr>
          <a:lstStyle/>
          <a:p>
            <a:r>
              <a:rPr lang="en-US" sz="1400" dirty="0"/>
              <a:t>Note: A “possible bubble” is shown where home prices are more than 20% above the 1995-2015 trendline. Source: Federal Housing Finance Agency (HPI_EXP_state.xls).</a:t>
            </a:r>
          </a:p>
        </p:txBody>
      </p:sp>
      <p:sp>
        <p:nvSpPr>
          <p:cNvPr id="3" name="TextBox 1">
            <a:extLst>
              <a:ext uri="{FF2B5EF4-FFF2-40B4-BE49-F238E27FC236}">
                <a16:creationId xmlns:a16="http://schemas.microsoft.com/office/drawing/2014/main" id="{037237A6-8C3F-351A-8782-46A053ABB84A}"/>
              </a:ext>
            </a:extLst>
          </p:cNvPr>
          <p:cNvSpPr txBox="1"/>
          <p:nvPr/>
        </p:nvSpPr>
        <p:spPr>
          <a:xfrm>
            <a:off x="7462684" y="1673319"/>
            <a:ext cx="1936955" cy="738664"/>
          </a:xfrm>
          <a:prstGeom prst="rect">
            <a:avLst/>
          </a:prstGeom>
          <a:solidFill>
            <a:schemeClr val="bg1"/>
          </a:solidFill>
        </p:spPr>
        <p:txBody>
          <a:bodyPr wrap="square" lIns="0" tIns="0" rIns="0" bIns="0" rtlCol="0" anchor="ctr" anchorCtr="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400" dirty="0">
                <a:latin typeface="Franklin Gothic Demi" panose="020B0703020102020204" pitchFamily="34" charset="0"/>
              </a:rPr>
              <a:t>Overheated market?</a:t>
            </a:r>
          </a:p>
        </p:txBody>
      </p:sp>
      <p:sp>
        <p:nvSpPr>
          <p:cNvPr id="5" name="Arrow: Right 4">
            <a:extLst>
              <a:ext uri="{FF2B5EF4-FFF2-40B4-BE49-F238E27FC236}">
                <a16:creationId xmlns:a16="http://schemas.microsoft.com/office/drawing/2014/main" id="{50C88A16-1DAE-B330-F512-660EC6563442}"/>
              </a:ext>
            </a:extLst>
          </p:cNvPr>
          <p:cNvSpPr/>
          <p:nvPr/>
        </p:nvSpPr>
        <p:spPr>
          <a:xfrm rot="724431">
            <a:off x="9261988" y="1909293"/>
            <a:ext cx="1356852" cy="550606"/>
          </a:xfrm>
          <a:prstGeom prst="rightArrow">
            <a:avLst>
              <a:gd name="adj1" fmla="val 50000"/>
              <a:gd name="adj2" fmla="val 12142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Tree>
    <p:extLst>
      <p:ext uri="{BB962C8B-B14F-4D97-AF65-F5344CB8AC3E}">
        <p14:creationId xmlns:p14="http://schemas.microsoft.com/office/powerpoint/2010/main" val="3333720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9DB2D-48FF-99FB-CCBC-4FF6E1144BAA}"/>
              </a:ext>
            </a:extLst>
          </p:cNvPr>
          <p:cNvSpPr>
            <a:spLocks noGrp="1"/>
          </p:cNvSpPr>
          <p:nvPr>
            <p:ph type="title"/>
          </p:nvPr>
        </p:nvSpPr>
        <p:spPr/>
        <p:txBody>
          <a:bodyPr>
            <a:normAutofit fontScale="90000"/>
          </a:bodyPr>
          <a:lstStyle/>
          <a:p>
            <a:r>
              <a:rPr lang="en-US" dirty="0"/>
              <a:t>Hot Real Estate Market: </a:t>
            </a:r>
            <a:r>
              <a:rPr lang="en-US" u="sng" dirty="0"/>
              <a:t>Florida</a:t>
            </a:r>
            <a:r>
              <a:rPr lang="en-US" dirty="0"/>
              <a:t>, FHFA Home Price Index</a:t>
            </a:r>
          </a:p>
        </p:txBody>
      </p:sp>
      <p:graphicFrame>
        <p:nvGraphicFramePr>
          <p:cNvPr id="8" name="Content Placeholder 7">
            <a:extLst>
              <a:ext uri="{FF2B5EF4-FFF2-40B4-BE49-F238E27FC236}">
                <a16:creationId xmlns:a16="http://schemas.microsoft.com/office/drawing/2014/main" id="{359160A9-C3FF-3260-8B60-C9EC6C0F30CE}"/>
              </a:ext>
            </a:extLst>
          </p:cNvPr>
          <p:cNvGraphicFramePr>
            <a:graphicFrameLocks noGrp="1"/>
          </p:cNvGraphicFramePr>
          <p:nvPr>
            <p:ph idx="1"/>
            <p:extLst>
              <p:ext uri="{D42A27DB-BD31-4B8C-83A1-F6EECF244321}">
                <p14:modId xmlns:p14="http://schemas.microsoft.com/office/powerpoint/2010/main" val="848936930"/>
              </p:ext>
            </p:extLst>
          </p:nvPr>
        </p:nvGraphicFramePr>
        <p:xfrm>
          <a:off x="304800" y="1143000"/>
          <a:ext cx="11684000" cy="4874342"/>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DFF65671-419C-F1EE-7701-C2C65A895B31}"/>
              </a:ext>
            </a:extLst>
          </p:cNvPr>
          <p:cNvSpPr>
            <a:spLocks noGrp="1"/>
          </p:cNvSpPr>
          <p:nvPr>
            <p:ph type="sldNum" sz="quarter" idx="12"/>
          </p:nvPr>
        </p:nvSpPr>
        <p:spPr/>
        <p:txBody>
          <a:bodyPr/>
          <a:lstStyle/>
          <a:p>
            <a:fld id="{57D153DC-23AF-4A56-A2D0-32B21F010D54}" type="slidenum">
              <a:rPr lang="en-US" smtClean="0"/>
              <a:pPr/>
              <a:t>11</a:t>
            </a:fld>
            <a:endParaRPr lang="en-US" dirty="0"/>
          </a:p>
        </p:txBody>
      </p:sp>
      <p:sp>
        <p:nvSpPr>
          <p:cNvPr id="9" name="TextBox 8">
            <a:extLst>
              <a:ext uri="{FF2B5EF4-FFF2-40B4-BE49-F238E27FC236}">
                <a16:creationId xmlns:a16="http://schemas.microsoft.com/office/drawing/2014/main" id="{231DC4B6-11F5-9EA8-891A-F82871D4764F}"/>
              </a:ext>
            </a:extLst>
          </p:cNvPr>
          <p:cNvSpPr txBox="1"/>
          <p:nvPr/>
        </p:nvSpPr>
        <p:spPr>
          <a:xfrm>
            <a:off x="548640" y="6035040"/>
            <a:ext cx="9427464" cy="523220"/>
          </a:xfrm>
          <a:prstGeom prst="rect">
            <a:avLst/>
          </a:prstGeom>
          <a:noFill/>
        </p:spPr>
        <p:txBody>
          <a:bodyPr wrap="square" rtlCol="0">
            <a:spAutoFit/>
          </a:bodyPr>
          <a:lstStyle/>
          <a:p>
            <a:r>
              <a:rPr lang="en-US" sz="1400" dirty="0"/>
              <a:t>Note: A “possible bubble” is shown where home prices are more than 20% above the 1995-2015 trendline. Source: Federal Housing Finance Agency (HPI_EXP_state.xls).</a:t>
            </a:r>
          </a:p>
        </p:txBody>
      </p:sp>
    </p:spTree>
    <p:extLst>
      <p:ext uri="{BB962C8B-B14F-4D97-AF65-F5344CB8AC3E}">
        <p14:creationId xmlns:p14="http://schemas.microsoft.com/office/powerpoint/2010/main" val="939328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CBFBB-6CE6-8238-4CFF-C85A443AEF31}"/>
              </a:ext>
            </a:extLst>
          </p:cNvPr>
          <p:cNvSpPr>
            <a:spLocks noGrp="1"/>
          </p:cNvSpPr>
          <p:nvPr>
            <p:ph type="title"/>
          </p:nvPr>
        </p:nvSpPr>
        <p:spPr/>
        <p:txBody>
          <a:bodyPr>
            <a:normAutofit fontScale="90000"/>
          </a:bodyPr>
          <a:lstStyle/>
          <a:p>
            <a:r>
              <a:rPr lang="en-US" dirty="0"/>
              <a:t>SEC Conflict-of-Interest Proposal</a:t>
            </a:r>
          </a:p>
        </p:txBody>
      </p:sp>
      <p:sp>
        <p:nvSpPr>
          <p:cNvPr id="3" name="Content Placeholder 2">
            <a:extLst>
              <a:ext uri="{FF2B5EF4-FFF2-40B4-BE49-F238E27FC236}">
                <a16:creationId xmlns:a16="http://schemas.microsoft.com/office/drawing/2014/main" id="{21CA3027-D6C1-7465-2D39-4D4EB7C757A7}"/>
              </a:ext>
            </a:extLst>
          </p:cNvPr>
          <p:cNvSpPr>
            <a:spLocks noGrp="1"/>
          </p:cNvSpPr>
          <p:nvPr>
            <p:ph idx="1"/>
          </p:nvPr>
        </p:nvSpPr>
        <p:spPr/>
        <p:txBody>
          <a:bodyPr>
            <a:normAutofit/>
          </a:bodyPr>
          <a:lstStyle/>
          <a:p>
            <a:pPr>
              <a:spcBef>
                <a:spcPts val="1800"/>
              </a:spcBef>
            </a:pPr>
            <a:r>
              <a:rPr lang="en-US" sz="2800" dirty="0"/>
              <a:t>Proposed Rule 192 would prohibits conflicts of interest in securitizations (</a:t>
            </a:r>
            <a:r>
              <a:rPr lang="en-US" sz="2800" dirty="0">
                <a:hlinkClick r:id="rId2"/>
              </a:rPr>
              <a:t>quick fact sheet</a:t>
            </a:r>
            <a:r>
              <a:rPr lang="en-US" sz="2800" dirty="0"/>
              <a:t>, </a:t>
            </a:r>
            <a:r>
              <a:rPr lang="en-US" sz="2800" dirty="0">
                <a:hlinkClick r:id="rId3"/>
              </a:rPr>
              <a:t>rule proposal</a:t>
            </a:r>
            <a:r>
              <a:rPr lang="en-US" sz="2800" dirty="0"/>
              <a:t>)</a:t>
            </a:r>
          </a:p>
          <a:p>
            <a:pPr>
              <a:spcBef>
                <a:spcPts val="1800"/>
              </a:spcBef>
            </a:pPr>
            <a:r>
              <a:rPr lang="en-US" sz="2800" dirty="0"/>
              <a:t>Prompted by episodes where a participant in a transaction “bet against” the transaction</a:t>
            </a:r>
          </a:p>
          <a:p>
            <a:pPr lvl="1">
              <a:spcBef>
                <a:spcPts val="1800"/>
              </a:spcBef>
            </a:pPr>
            <a:r>
              <a:rPr lang="en-US" sz="2400" dirty="0">
                <a:hlinkClick r:id="rId4"/>
              </a:rPr>
              <a:t>Abacus CDO</a:t>
            </a:r>
            <a:r>
              <a:rPr lang="en-US" sz="2400" dirty="0"/>
              <a:t> (Goldman Sachs settled for US$550 million)</a:t>
            </a:r>
          </a:p>
          <a:p>
            <a:pPr lvl="1">
              <a:spcBef>
                <a:spcPts val="1800"/>
              </a:spcBef>
            </a:pPr>
            <a:r>
              <a:rPr lang="en-US" sz="2400" dirty="0">
                <a:hlinkClick r:id="rId5"/>
              </a:rPr>
              <a:t>Magnetar</a:t>
            </a:r>
            <a:r>
              <a:rPr lang="en-US" sz="2400" dirty="0"/>
              <a:t> (Various settlement incl. Merrill Lynch for US$131 million)</a:t>
            </a:r>
          </a:p>
          <a:p>
            <a:pPr>
              <a:spcBef>
                <a:spcPts val="1800"/>
              </a:spcBef>
            </a:pPr>
            <a:r>
              <a:rPr lang="en-US" sz="2800" dirty="0">
                <a:hlinkClick r:id="rId6"/>
              </a:rPr>
              <a:t>Many comments</a:t>
            </a:r>
            <a:r>
              <a:rPr lang="en-US" sz="2800" dirty="0"/>
              <a:t> rec’d, including opposition from </a:t>
            </a:r>
            <a:r>
              <a:rPr lang="en-US" sz="2800" dirty="0">
                <a:hlinkClick r:id="rId7"/>
              </a:rPr>
              <a:t>industry groups</a:t>
            </a:r>
            <a:r>
              <a:rPr lang="en-US" sz="2800" dirty="0"/>
              <a:t> and the </a:t>
            </a:r>
            <a:r>
              <a:rPr lang="en-US" sz="2800" dirty="0">
                <a:hlinkClick r:id="rId8"/>
              </a:rPr>
              <a:t>American Bar Assoc</a:t>
            </a:r>
            <a:endParaRPr lang="en-US" sz="2800" dirty="0"/>
          </a:p>
        </p:txBody>
      </p:sp>
      <p:sp>
        <p:nvSpPr>
          <p:cNvPr id="4" name="Slide Number Placeholder 3">
            <a:extLst>
              <a:ext uri="{FF2B5EF4-FFF2-40B4-BE49-F238E27FC236}">
                <a16:creationId xmlns:a16="http://schemas.microsoft.com/office/drawing/2014/main" id="{8B4FA20D-DCD3-AF07-FF51-E27ED4A02C8E}"/>
              </a:ext>
            </a:extLst>
          </p:cNvPr>
          <p:cNvSpPr>
            <a:spLocks noGrp="1"/>
          </p:cNvSpPr>
          <p:nvPr>
            <p:ph type="sldNum" sz="quarter" idx="12"/>
          </p:nvPr>
        </p:nvSpPr>
        <p:spPr/>
        <p:txBody>
          <a:bodyPr/>
          <a:lstStyle/>
          <a:p>
            <a:fld id="{57D153DC-23AF-4A56-A2D0-32B21F010D54}" type="slidenum">
              <a:rPr lang="en-US" smtClean="0"/>
              <a:pPr/>
              <a:t>12</a:t>
            </a:fld>
            <a:endParaRPr lang="en-US"/>
          </a:p>
        </p:txBody>
      </p:sp>
    </p:spTree>
    <p:extLst>
      <p:ext uri="{BB962C8B-B14F-4D97-AF65-F5344CB8AC3E}">
        <p14:creationId xmlns:p14="http://schemas.microsoft.com/office/powerpoint/2010/main" val="2022203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958CD-2042-37AA-9AD8-EF96D0CE9A87}"/>
              </a:ext>
            </a:extLst>
          </p:cNvPr>
          <p:cNvSpPr>
            <a:spLocks noGrp="1"/>
          </p:cNvSpPr>
          <p:nvPr>
            <p:ph type="title"/>
          </p:nvPr>
        </p:nvSpPr>
        <p:spPr/>
        <p:txBody>
          <a:bodyPr>
            <a:normAutofit fontScale="90000"/>
          </a:bodyPr>
          <a:lstStyle/>
          <a:p>
            <a:r>
              <a:rPr lang="en-US" dirty="0"/>
              <a:t>EU Transparency Requirements: Int’l Application	</a:t>
            </a:r>
          </a:p>
        </p:txBody>
      </p:sp>
      <p:sp>
        <p:nvSpPr>
          <p:cNvPr id="3" name="Content Placeholder 2">
            <a:extLst>
              <a:ext uri="{FF2B5EF4-FFF2-40B4-BE49-F238E27FC236}">
                <a16:creationId xmlns:a16="http://schemas.microsoft.com/office/drawing/2014/main" id="{33D17A93-013B-B8D4-74ED-A0DCAD1E5DE0}"/>
              </a:ext>
            </a:extLst>
          </p:cNvPr>
          <p:cNvSpPr>
            <a:spLocks noGrp="1"/>
          </p:cNvSpPr>
          <p:nvPr>
            <p:ph idx="1"/>
          </p:nvPr>
        </p:nvSpPr>
        <p:spPr/>
        <p:txBody>
          <a:bodyPr>
            <a:normAutofit/>
          </a:bodyPr>
          <a:lstStyle/>
          <a:p>
            <a:pPr>
              <a:spcBef>
                <a:spcPts val="1800"/>
              </a:spcBef>
            </a:pPr>
            <a:r>
              <a:rPr lang="en-US" sz="2800" dirty="0"/>
              <a:t>Strict interpretation of current regulation prevents EU investors from investing in non-EU deals unless the deals strictly comply with EU transparency standards</a:t>
            </a:r>
          </a:p>
          <a:p>
            <a:pPr>
              <a:spcBef>
                <a:spcPts val="1800"/>
              </a:spcBef>
            </a:pPr>
            <a:r>
              <a:rPr lang="en-US" sz="2800" dirty="0"/>
              <a:t>EU Commission </a:t>
            </a:r>
            <a:r>
              <a:rPr lang="en-US" sz="2800" dirty="0">
                <a:hlinkClick r:id="rId2"/>
              </a:rPr>
              <a:t>report</a:t>
            </a:r>
            <a:r>
              <a:rPr lang="en-US" sz="2800" dirty="0"/>
              <a:t> on the </a:t>
            </a:r>
            <a:r>
              <a:rPr lang="en-US" sz="2800" dirty="0">
                <a:hlinkClick r:id="rId3"/>
              </a:rPr>
              <a:t>securitization regulation</a:t>
            </a:r>
            <a:r>
              <a:rPr lang="en-US" sz="2800" dirty="0"/>
              <a:t> (SECR)</a:t>
            </a:r>
          </a:p>
          <a:p>
            <a:pPr lvl="1">
              <a:spcBef>
                <a:spcPts val="1800"/>
              </a:spcBef>
            </a:pPr>
            <a:r>
              <a:rPr lang="en-US" sz="2400" dirty="0"/>
              <a:t>Investor due diligence (SECR Art. 5)</a:t>
            </a:r>
          </a:p>
          <a:p>
            <a:pPr lvl="1">
              <a:spcBef>
                <a:spcPts val="1800"/>
              </a:spcBef>
            </a:pPr>
            <a:r>
              <a:rPr lang="en-US" sz="2400" dirty="0"/>
              <a:t>Risk retention (SECR Art. 6)</a:t>
            </a:r>
          </a:p>
          <a:p>
            <a:pPr lvl="1">
              <a:spcBef>
                <a:spcPts val="1800"/>
              </a:spcBef>
            </a:pPr>
            <a:r>
              <a:rPr lang="en-US" sz="2400" dirty="0"/>
              <a:t>Transparency (SECR Art. 7)</a:t>
            </a:r>
          </a:p>
          <a:p>
            <a:pPr>
              <a:spcBef>
                <a:spcPts val="1800"/>
              </a:spcBef>
            </a:pPr>
            <a:r>
              <a:rPr lang="en-US" sz="2800" dirty="0"/>
              <a:t>Trade association </a:t>
            </a:r>
            <a:r>
              <a:rPr lang="en-US" sz="2800" dirty="0">
                <a:hlinkClick r:id="rId4"/>
              </a:rPr>
              <a:t>opposition</a:t>
            </a:r>
            <a:endParaRPr lang="en-US" sz="2800" dirty="0"/>
          </a:p>
        </p:txBody>
      </p:sp>
      <p:sp>
        <p:nvSpPr>
          <p:cNvPr id="4" name="Slide Number Placeholder 3">
            <a:extLst>
              <a:ext uri="{FF2B5EF4-FFF2-40B4-BE49-F238E27FC236}">
                <a16:creationId xmlns:a16="http://schemas.microsoft.com/office/drawing/2014/main" id="{83051272-2BE6-0E89-B322-93CBBA31920B}"/>
              </a:ext>
            </a:extLst>
          </p:cNvPr>
          <p:cNvSpPr>
            <a:spLocks noGrp="1"/>
          </p:cNvSpPr>
          <p:nvPr>
            <p:ph type="sldNum" sz="quarter" idx="12"/>
          </p:nvPr>
        </p:nvSpPr>
        <p:spPr/>
        <p:txBody>
          <a:bodyPr/>
          <a:lstStyle/>
          <a:p>
            <a:fld id="{57D153DC-23AF-4A56-A2D0-32B21F010D54}" type="slidenum">
              <a:rPr lang="en-US" smtClean="0"/>
              <a:pPr/>
              <a:t>13</a:t>
            </a:fld>
            <a:endParaRPr lang="en-US"/>
          </a:p>
        </p:txBody>
      </p:sp>
    </p:spTree>
    <p:extLst>
      <p:ext uri="{BB962C8B-B14F-4D97-AF65-F5344CB8AC3E}">
        <p14:creationId xmlns:p14="http://schemas.microsoft.com/office/powerpoint/2010/main" val="416274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73B6D-4AB1-ABB4-7F6F-B289134CF416}"/>
              </a:ext>
            </a:extLst>
          </p:cNvPr>
          <p:cNvSpPr>
            <a:spLocks noGrp="1"/>
          </p:cNvSpPr>
          <p:nvPr>
            <p:ph type="title"/>
          </p:nvPr>
        </p:nvSpPr>
        <p:spPr/>
        <p:txBody>
          <a:bodyPr>
            <a:normAutofit fontScale="90000"/>
          </a:bodyPr>
          <a:lstStyle/>
          <a:p>
            <a:r>
              <a:rPr lang="en-US" dirty="0"/>
              <a:t>ESG -- Definitional &amp; Other Issues</a:t>
            </a:r>
          </a:p>
        </p:txBody>
      </p:sp>
      <p:sp>
        <p:nvSpPr>
          <p:cNvPr id="3" name="Content Placeholder 2">
            <a:extLst>
              <a:ext uri="{FF2B5EF4-FFF2-40B4-BE49-F238E27FC236}">
                <a16:creationId xmlns:a16="http://schemas.microsoft.com/office/drawing/2014/main" id="{BEE8FC06-C84A-B24B-11CC-69F3667A7269}"/>
              </a:ext>
            </a:extLst>
          </p:cNvPr>
          <p:cNvSpPr>
            <a:spLocks noGrp="1"/>
          </p:cNvSpPr>
          <p:nvPr>
            <p:ph idx="1"/>
          </p:nvPr>
        </p:nvSpPr>
        <p:spPr/>
        <p:txBody>
          <a:bodyPr>
            <a:normAutofit fontScale="77500" lnSpcReduction="20000"/>
          </a:bodyPr>
          <a:lstStyle/>
          <a:p>
            <a:r>
              <a:rPr lang="en-US" dirty="0"/>
              <a:t>Environmental:</a:t>
            </a:r>
          </a:p>
          <a:p>
            <a:pPr lvl="1"/>
            <a:r>
              <a:rPr lang="en-US" dirty="0"/>
              <a:t>Solar, wind, hydroelectric </a:t>
            </a:r>
            <a:r>
              <a:rPr lang="en-US" dirty="0">
                <a:solidFill>
                  <a:srgbClr val="33CC33"/>
                </a:solidFill>
                <a:sym typeface="Wingdings" panose="05000000000000000000" pitchFamily="2" charset="2"/>
              </a:rPr>
              <a:t></a:t>
            </a:r>
          </a:p>
          <a:p>
            <a:pPr lvl="1"/>
            <a:r>
              <a:rPr lang="en-US" dirty="0"/>
              <a:t>Coal </a:t>
            </a:r>
            <a:r>
              <a:rPr lang="en-US" dirty="0">
                <a:solidFill>
                  <a:srgbClr val="FF0000"/>
                </a:solidFill>
                <a:sym typeface="Wingdings" panose="05000000000000000000" pitchFamily="2" charset="2"/>
              </a:rPr>
              <a:t></a:t>
            </a:r>
            <a:endParaRPr lang="en-US" dirty="0">
              <a:solidFill>
                <a:srgbClr val="33CC33"/>
              </a:solidFill>
              <a:sym typeface="Wingdings" panose="05000000000000000000" pitchFamily="2" charset="2"/>
            </a:endParaRPr>
          </a:p>
          <a:p>
            <a:pPr lvl="1"/>
            <a:r>
              <a:rPr lang="en-US" dirty="0">
                <a:hlinkClick r:id="rId2"/>
              </a:rPr>
              <a:t>Natural gas</a:t>
            </a:r>
            <a:r>
              <a:rPr lang="en-US" dirty="0">
                <a:solidFill>
                  <a:srgbClr val="0000FF"/>
                </a:solidFill>
                <a:latin typeface="Franklin Gothic Demi" panose="020B0703020102020204" pitchFamily="34" charset="0"/>
              </a:rPr>
              <a:t>?</a:t>
            </a:r>
            <a:r>
              <a:rPr lang="en-US" dirty="0"/>
              <a:t> </a:t>
            </a:r>
            <a:r>
              <a:rPr lang="en-US" dirty="0">
                <a:hlinkClick r:id="rId3"/>
              </a:rPr>
              <a:t>Nuclear</a:t>
            </a:r>
            <a:r>
              <a:rPr lang="en-US" dirty="0">
                <a:solidFill>
                  <a:srgbClr val="0000FF"/>
                </a:solidFill>
                <a:latin typeface="Franklin Gothic Demi" panose="020B0703020102020204" pitchFamily="34" charset="0"/>
              </a:rPr>
              <a:t>?</a:t>
            </a:r>
            <a:r>
              <a:rPr lang="en-US" dirty="0"/>
              <a:t> Oil</a:t>
            </a:r>
            <a:r>
              <a:rPr lang="en-US" dirty="0">
                <a:solidFill>
                  <a:srgbClr val="0000FF"/>
                </a:solidFill>
                <a:latin typeface="Franklin Gothic Demi" panose="020B0703020102020204" pitchFamily="34" charset="0"/>
              </a:rPr>
              <a:t>?</a:t>
            </a:r>
            <a:r>
              <a:rPr lang="en-US" dirty="0"/>
              <a:t> Air travel</a:t>
            </a:r>
            <a:r>
              <a:rPr lang="en-US" dirty="0">
                <a:solidFill>
                  <a:srgbClr val="0000FF"/>
                </a:solidFill>
                <a:latin typeface="Franklin Gothic Demi" panose="020B0703020102020204" pitchFamily="34" charset="0"/>
              </a:rPr>
              <a:t>?</a:t>
            </a:r>
            <a:r>
              <a:rPr lang="en-US" dirty="0"/>
              <a:t> Hazardous waste disposal</a:t>
            </a:r>
            <a:r>
              <a:rPr lang="en-US" dirty="0">
                <a:solidFill>
                  <a:srgbClr val="0000FF"/>
                </a:solidFill>
                <a:latin typeface="Franklin Gothic Demi" panose="020B0703020102020204" pitchFamily="34" charset="0"/>
              </a:rPr>
              <a:t>?</a:t>
            </a:r>
          </a:p>
          <a:p>
            <a:pPr lvl="1"/>
            <a:r>
              <a:rPr lang="en-US" dirty="0"/>
              <a:t>Measuring greenhouse gas (GHG) emissions and “carbon footprints”</a:t>
            </a:r>
          </a:p>
          <a:p>
            <a:r>
              <a:rPr lang="en-US" dirty="0"/>
              <a:t>Social: </a:t>
            </a:r>
          </a:p>
          <a:p>
            <a:pPr lvl="1"/>
            <a:r>
              <a:rPr lang="en-US" dirty="0"/>
              <a:t>Low-income housing, electric vehicles, fuel efficient vehicles, </a:t>
            </a:r>
            <a:r>
              <a:rPr lang="en-US" dirty="0">
                <a:hlinkClick r:id="rId4"/>
              </a:rPr>
              <a:t>Fannie Mae social index</a:t>
            </a:r>
            <a:r>
              <a:rPr lang="en-US" dirty="0"/>
              <a:t> </a:t>
            </a:r>
            <a:r>
              <a:rPr lang="en-US" dirty="0">
                <a:solidFill>
                  <a:srgbClr val="33CC33"/>
                </a:solidFill>
                <a:sym typeface="Wingdings" panose="05000000000000000000" pitchFamily="2" charset="2"/>
              </a:rPr>
              <a:t></a:t>
            </a:r>
            <a:endParaRPr lang="en-US" dirty="0"/>
          </a:p>
          <a:p>
            <a:pPr lvl="1"/>
            <a:r>
              <a:rPr lang="en-US" dirty="0"/>
              <a:t>Products produced with slave labor </a:t>
            </a:r>
            <a:r>
              <a:rPr lang="en-US" dirty="0">
                <a:solidFill>
                  <a:srgbClr val="FF0000"/>
                </a:solidFill>
                <a:sym typeface="Wingdings" panose="05000000000000000000" pitchFamily="2" charset="2"/>
              </a:rPr>
              <a:t></a:t>
            </a:r>
            <a:endParaRPr lang="en-US" dirty="0">
              <a:solidFill>
                <a:srgbClr val="FF0000"/>
              </a:solidFill>
            </a:endParaRPr>
          </a:p>
          <a:p>
            <a:pPr lvl="1"/>
            <a:r>
              <a:rPr lang="en-US" dirty="0"/>
              <a:t>Increasing availability of credit to the poor</a:t>
            </a:r>
            <a:r>
              <a:rPr lang="en-US" dirty="0">
                <a:solidFill>
                  <a:srgbClr val="0000FF"/>
                </a:solidFill>
                <a:latin typeface="Franklin Gothic Demi" panose="020B0703020102020204" pitchFamily="34" charset="0"/>
              </a:rPr>
              <a:t>?</a:t>
            </a:r>
          </a:p>
          <a:p>
            <a:pPr lvl="1"/>
            <a:r>
              <a:rPr lang="en-US" dirty="0"/>
              <a:t>Armaments/national defense</a:t>
            </a:r>
            <a:r>
              <a:rPr lang="en-US" dirty="0">
                <a:solidFill>
                  <a:srgbClr val="0000FF"/>
                </a:solidFill>
                <a:latin typeface="Franklin Gothic Demi" panose="020B0703020102020204" pitchFamily="34" charset="0"/>
              </a:rPr>
              <a:t>?</a:t>
            </a:r>
            <a:endParaRPr lang="en-US" dirty="0"/>
          </a:p>
          <a:p>
            <a:r>
              <a:rPr lang="en-US" dirty="0"/>
              <a:t>Governance: </a:t>
            </a:r>
          </a:p>
          <a:p>
            <a:pPr lvl="1"/>
            <a:r>
              <a:rPr lang="en-US" dirty="0"/>
              <a:t>It’s about the relationships among the participants in a transaction, incl. investors</a:t>
            </a:r>
          </a:p>
          <a:p>
            <a:pPr lvl="1"/>
            <a:r>
              <a:rPr lang="en-US" dirty="0"/>
              <a:t>Is there understanding and agreement about how things are supposed to work? </a:t>
            </a:r>
          </a:p>
          <a:p>
            <a:pPr lvl="1"/>
            <a:r>
              <a:rPr lang="en-US" dirty="0"/>
              <a:t>Litigation signals a failure of governance</a:t>
            </a:r>
          </a:p>
        </p:txBody>
      </p:sp>
      <p:sp>
        <p:nvSpPr>
          <p:cNvPr id="4" name="Slide Number Placeholder 3">
            <a:extLst>
              <a:ext uri="{FF2B5EF4-FFF2-40B4-BE49-F238E27FC236}">
                <a16:creationId xmlns:a16="http://schemas.microsoft.com/office/drawing/2014/main" id="{7712852C-ABC4-75B3-7886-D948280EC2D6}"/>
              </a:ext>
            </a:extLst>
          </p:cNvPr>
          <p:cNvSpPr>
            <a:spLocks noGrp="1"/>
          </p:cNvSpPr>
          <p:nvPr>
            <p:ph type="sldNum" sz="quarter" idx="12"/>
          </p:nvPr>
        </p:nvSpPr>
        <p:spPr/>
        <p:txBody>
          <a:bodyPr/>
          <a:lstStyle/>
          <a:p>
            <a:fld id="{57D153DC-23AF-4A56-A2D0-32B21F010D54}" type="slidenum">
              <a:rPr lang="en-US" smtClean="0"/>
              <a:pPr/>
              <a:t>14</a:t>
            </a:fld>
            <a:endParaRPr lang="en-US"/>
          </a:p>
        </p:txBody>
      </p:sp>
    </p:spTree>
    <p:extLst>
      <p:ext uri="{BB962C8B-B14F-4D97-AF65-F5344CB8AC3E}">
        <p14:creationId xmlns:p14="http://schemas.microsoft.com/office/powerpoint/2010/main" val="8191039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16684-5AC1-52E5-EB97-5E50C05FE5FD}"/>
              </a:ext>
            </a:extLst>
          </p:cNvPr>
          <p:cNvSpPr>
            <a:spLocks noGrp="1"/>
          </p:cNvSpPr>
          <p:nvPr>
            <p:ph type="title"/>
          </p:nvPr>
        </p:nvSpPr>
        <p:spPr/>
        <p:txBody>
          <a:bodyPr>
            <a:normAutofit fontScale="90000"/>
          </a:bodyPr>
          <a:lstStyle/>
          <a:p>
            <a:r>
              <a:rPr lang="en-US" dirty="0"/>
              <a:t>ESG -- Initiatives</a:t>
            </a:r>
          </a:p>
        </p:txBody>
      </p:sp>
      <p:sp>
        <p:nvSpPr>
          <p:cNvPr id="3" name="Content Placeholder 2">
            <a:extLst>
              <a:ext uri="{FF2B5EF4-FFF2-40B4-BE49-F238E27FC236}">
                <a16:creationId xmlns:a16="http://schemas.microsoft.com/office/drawing/2014/main" id="{89709804-645C-1069-0C05-998DFFC811A1}"/>
              </a:ext>
            </a:extLst>
          </p:cNvPr>
          <p:cNvSpPr>
            <a:spLocks noGrp="1"/>
          </p:cNvSpPr>
          <p:nvPr>
            <p:ph idx="1"/>
          </p:nvPr>
        </p:nvSpPr>
        <p:spPr/>
        <p:txBody>
          <a:bodyPr>
            <a:normAutofit/>
          </a:bodyPr>
          <a:lstStyle/>
          <a:p>
            <a:pPr>
              <a:spcBef>
                <a:spcPts val="1200"/>
              </a:spcBef>
            </a:pPr>
            <a:r>
              <a:rPr lang="en-US" sz="2800" dirty="0"/>
              <a:t>U.N. Dept. of Economic &amp; Social Affairs: </a:t>
            </a:r>
            <a:r>
              <a:rPr lang="en-US" sz="2800" dirty="0">
                <a:hlinkClick r:id="rId2"/>
              </a:rPr>
              <a:t>17 Goals</a:t>
            </a:r>
            <a:endParaRPr lang="en-US" sz="2800" dirty="0"/>
          </a:p>
          <a:p>
            <a:pPr>
              <a:spcBef>
                <a:spcPts val="1200"/>
              </a:spcBef>
            </a:pPr>
            <a:r>
              <a:rPr lang="en-US" sz="2800" dirty="0">
                <a:hlinkClick r:id="rId3"/>
              </a:rPr>
              <a:t>PRI Association</a:t>
            </a:r>
            <a:r>
              <a:rPr lang="en-US" sz="2800" dirty="0"/>
              <a:t>: based on U.N. sponsored “Principles of Responsible Investment”</a:t>
            </a:r>
          </a:p>
          <a:p>
            <a:pPr>
              <a:spcBef>
                <a:spcPts val="1200"/>
              </a:spcBef>
            </a:pPr>
            <a:r>
              <a:rPr lang="en-US" sz="2800" dirty="0">
                <a:hlinkClick r:id="rId4"/>
              </a:rPr>
              <a:t>Net Zero Asset Managers</a:t>
            </a:r>
            <a:r>
              <a:rPr lang="en-US" sz="2800" dirty="0"/>
              <a:t> goal to achieve net zero emissions</a:t>
            </a:r>
          </a:p>
          <a:p>
            <a:pPr lvl="1">
              <a:spcBef>
                <a:spcPts val="1200"/>
              </a:spcBef>
            </a:pPr>
            <a:r>
              <a:rPr lang="en-US" sz="2400" dirty="0"/>
              <a:t>Vanguard </a:t>
            </a:r>
            <a:r>
              <a:rPr lang="en-US" sz="2400" dirty="0">
                <a:hlinkClick r:id="rId5"/>
              </a:rPr>
              <a:t>withdraws</a:t>
            </a:r>
            <a:r>
              <a:rPr lang="en-US" sz="2400" dirty="0"/>
              <a:t> from NZAM in Dec. 2022</a:t>
            </a:r>
          </a:p>
          <a:p>
            <a:pPr>
              <a:spcBef>
                <a:spcPts val="1200"/>
              </a:spcBef>
            </a:pPr>
            <a:r>
              <a:rPr lang="en-US" sz="2800" dirty="0"/>
              <a:t>EU laws: SFDR</a:t>
            </a:r>
          </a:p>
          <a:p>
            <a:pPr>
              <a:spcBef>
                <a:spcPts val="1200"/>
              </a:spcBef>
            </a:pPr>
            <a:r>
              <a:rPr lang="en-US" sz="2800" dirty="0"/>
              <a:t>US laws: some progress, but headwinds</a:t>
            </a:r>
          </a:p>
        </p:txBody>
      </p:sp>
      <p:sp>
        <p:nvSpPr>
          <p:cNvPr id="4" name="Slide Number Placeholder 3">
            <a:extLst>
              <a:ext uri="{FF2B5EF4-FFF2-40B4-BE49-F238E27FC236}">
                <a16:creationId xmlns:a16="http://schemas.microsoft.com/office/drawing/2014/main" id="{E5F4680B-69AC-018A-3167-08999AB58694}"/>
              </a:ext>
            </a:extLst>
          </p:cNvPr>
          <p:cNvSpPr>
            <a:spLocks noGrp="1"/>
          </p:cNvSpPr>
          <p:nvPr>
            <p:ph type="sldNum" sz="quarter" idx="12"/>
          </p:nvPr>
        </p:nvSpPr>
        <p:spPr/>
        <p:txBody>
          <a:bodyPr/>
          <a:lstStyle/>
          <a:p>
            <a:fld id="{57D153DC-23AF-4A56-A2D0-32B21F010D54}" type="slidenum">
              <a:rPr lang="en-US" smtClean="0"/>
              <a:pPr/>
              <a:t>15</a:t>
            </a:fld>
            <a:endParaRPr lang="en-US"/>
          </a:p>
        </p:txBody>
      </p:sp>
    </p:spTree>
    <p:extLst>
      <p:ext uri="{BB962C8B-B14F-4D97-AF65-F5344CB8AC3E}">
        <p14:creationId xmlns:p14="http://schemas.microsoft.com/office/powerpoint/2010/main" val="34503535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C068B-E3D6-DAC0-ED8D-765AECDEEFC0}"/>
              </a:ext>
            </a:extLst>
          </p:cNvPr>
          <p:cNvSpPr>
            <a:spLocks noGrp="1"/>
          </p:cNvSpPr>
          <p:nvPr>
            <p:ph type="title"/>
          </p:nvPr>
        </p:nvSpPr>
        <p:spPr/>
        <p:txBody>
          <a:bodyPr>
            <a:normAutofit fontScale="90000"/>
          </a:bodyPr>
          <a:lstStyle/>
          <a:p>
            <a:r>
              <a:rPr lang="en-US" dirty="0"/>
              <a:t>ESG -- European Laws</a:t>
            </a:r>
          </a:p>
        </p:txBody>
      </p:sp>
      <p:sp>
        <p:nvSpPr>
          <p:cNvPr id="3" name="Content Placeholder 2">
            <a:extLst>
              <a:ext uri="{FF2B5EF4-FFF2-40B4-BE49-F238E27FC236}">
                <a16:creationId xmlns:a16="http://schemas.microsoft.com/office/drawing/2014/main" id="{9F1E26F9-7330-C658-52EB-8D56A13EC8C7}"/>
              </a:ext>
            </a:extLst>
          </p:cNvPr>
          <p:cNvSpPr>
            <a:spLocks noGrp="1"/>
          </p:cNvSpPr>
          <p:nvPr>
            <p:ph idx="1"/>
          </p:nvPr>
        </p:nvSpPr>
        <p:spPr/>
        <p:txBody>
          <a:bodyPr>
            <a:normAutofit/>
          </a:bodyPr>
          <a:lstStyle/>
          <a:p>
            <a:pPr>
              <a:spcBef>
                <a:spcPts val="1200"/>
              </a:spcBef>
            </a:pPr>
            <a:r>
              <a:rPr lang="en-US" sz="2800" dirty="0"/>
              <a:t>Europe is ahead: Sustainable Finance Disclosure Regulation (SFDR)</a:t>
            </a:r>
          </a:p>
          <a:p>
            <a:pPr lvl="1">
              <a:spcBef>
                <a:spcPts val="1200"/>
              </a:spcBef>
            </a:pPr>
            <a:r>
              <a:rPr lang="en-US" sz="2400" dirty="0"/>
              <a:t>Commission Delegated Regulation (EU) </a:t>
            </a:r>
            <a:r>
              <a:rPr lang="en-US" sz="2400" dirty="0">
                <a:hlinkClick r:id="rId2"/>
              </a:rPr>
              <a:t>2022/1288</a:t>
            </a:r>
            <a:r>
              <a:rPr lang="en-US" sz="2400" dirty="0"/>
              <a:t> of 6 April 2022</a:t>
            </a:r>
          </a:p>
          <a:p>
            <a:pPr lvl="1">
              <a:spcBef>
                <a:spcPts val="1200"/>
              </a:spcBef>
            </a:pPr>
            <a:r>
              <a:rPr lang="en-US" sz="2400" dirty="0"/>
              <a:t>Regulation (EU) </a:t>
            </a:r>
            <a:r>
              <a:rPr lang="en-US" sz="2400" dirty="0">
                <a:hlinkClick r:id="rId3"/>
              </a:rPr>
              <a:t>2019/2088</a:t>
            </a:r>
            <a:r>
              <a:rPr lang="en-US" sz="2400" dirty="0"/>
              <a:t> of the European Parliament and of the council of 27 November 2019</a:t>
            </a:r>
          </a:p>
          <a:p>
            <a:pPr lvl="1">
              <a:spcBef>
                <a:spcPts val="1200"/>
              </a:spcBef>
            </a:pPr>
            <a:r>
              <a:rPr lang="en-US" sz="2400" dirty="0">
                <a:hlinkClick r:id="rId4"/>
              </a:rPr>
              <a:t>Joint Consultation Paper</a:t>
            </a:r>
            <a:r>
              <a:rPr lang="en-US" sz="2400" dirty="0"/>
              <a:t> on the Review of SFDR (12 April 2023)</a:t>
            </a:r>
          </a:p>
          <a:p>
            <a:pPr>
              <a:spcBef>
                <a:spcPts val="1200"/>
              </a:spcBef>
            </a:pPr>
            <a:r>
              <a:rPr lang="en-US" sz="2800" dirty="0"/>
              <a:t>Classes of products</a:t>
            </a:r>
          </a:p>
          <a:p>
            <a:pPr lvl="1">
              <a:spcBef>
                <a:spcPts val="1200"/>
              </a:spcBef>
            </a:pPr>
            <a:r>
              <a:rPr lang="en-US" sz="2400" dirty="0"/>
              <a:t>Products that have sustainable investment as an objective (Art. 9)</a:t>
            </a:r>
          </a:p>
          <a:p>
            <a:pPr lvl="1">
              <a:spcBef>
                <a:spcPts val="1200"/>
              </a:spcBef>
            </a:pPr>
            <a:r>
              <a:rPr lang="en-US" sz="2400" dirty="0"/>
              <a:t>Products that promote environmental or social characteristics (Art. 8)</a:t>
            </a:r>
          </a:p>
          <a:p>
            <a:pPr>
              <a:spcBef>
                <a:spcPts val="1200"/>
              </a:spcBef>
            </a:pPr>
            <a:r>
              <a:rPr lang="en-US" sz="2800" dirty="0">
                <a:latin typeface="Franklin Gothic Demi" panose="020B0703020102020204" pitchFamily="34" charset="0"/>
              </a:rPr>
              <a:t>The key is that the EU is far along in creating standards</a:t>
            </a:r>
          </a:p>
        </p:txBody>
      </p:sp>
      <p:sp>
        <p:nvSpPr>
          <p:cNvPr id="4" name="Slide Number Placeholder 3">
            <a:extLst>
              <a:ext uri="{FF2B5EF4-FFF2-40B4-BE49-F238E27FC236}">
                <a16:creationId xmlns:a16="http://schemas.microsoft.com/office/drawing/2014/main" id="{AB0088D3-C1BF-AF67-A24F-F998B860DABA}"/>
              </a:ext>
            </a:extLst>
          </p:cNvPr>
          <p:cNvSpPr>
            <a:spLocks noGrp="1"/>
          </p:cNvSpPr>
          <p:nvPr>
            <p:ph type="sldNum" sz="quarter" idx="12"/>
          </p:nvPr>
        </p:nvSpPr>
        <p:spPr/>
        <p:txBody>
          <a:bodyPr/>
          <a:lstStyle/>
          <a:p>
            <a:fld id="{57D153DC-23AF-4A56-A2D0-32B21F010D54}" type="slidenum">
              <a:rPr lang="en-US" smtClean="0"/>
              <a:pPr/>
              <a:t>16</a:t>
            </a:fld>
            <a:endParaRPr lang="en-US" dirty="0"/>
          </a:p>
        </p:txBody>
      </p:sp>
    </p:spTree>
    <p:extLst>
      <p:ext uri="{BB962C8B-B14F-4D97-AF65-F5344CB8AC3E}">
        <p14:creationId xmlns:p14="http://schemas.microsoft.com/office/powerpoint/2010/main" val="3649428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85272-41FD-C8AC-A0A3-237729F48E36}"/>
              </a:ext>
            </a:extLst>
          </p:cNvPr>
          <p:cNvSpPr>
            <a:spLocks noGrp="1"/>
          </p:cNvSpPr>
          <p:nvPr>
            <p:ph type="title"/>
          </p:nvPr>
        </p:nvSpPr>
        <p:spPr/>
        <p:txBody>
          <a:bodyPr>
            <a:normAutofit fontScale="90000"/>
          </a:bodyPr>
          <a:lstStyle/>
          <a:p>
            <a:r>
              <a:rPr lang="en-US" dirty="0"/>
              <a:t>ESG -- U.S.	</a:t>
            </a:r>
          </a:p>
        </p:txBody>
      </p:sp>
      <p:sp>
        <p:nvSpPr>
          <p:cNvPr id="3" name="Content Placeholder 2">
            <a:extLst>
              <a:ext uri="{FF2B5EF4-FFF2-40B4-BE49-F238E27FC236}">
                <a16:creationId xmlns:a16="http://schemas.microsoft.com/office/drawing/2014/main" id="{55EA4179-8926-A871-3EEA-D0184580427C}"/>
              </a:ext>
            </a:extLst>
          </p:cNvPr>
          <p:cNvSpPr>
            <a:spLocks noGrp="1"/>
          </p:cNvSpPr>
          <p:nvPr>
            <p:ph idx="1"/>
          </p:nvPr>
        </p:nvSpPr>
        <p:spPr/>
        <p:txBody>
          <a:bodyPr>
            <a:normAutofit lnSpcReduction="10000"/>
          </a:bodyPr>
          <a:lstStyle/>
          <a:p>
            <a:r>
              <a:rPr lang="en-US" sz="2800" dirty="0"/>
              <a:t>SEC</a:t>
            </a:r>
          </a:p>
          <a:p>
            <a:pPr lvl="1"/>
            <a:r>
              <a:rPr lang="en-US" sz="2400" dirty="0">
                <a:hlinkClick r:id="rId2"/>
              </a:rPr>
              <a:t>Proposed ESG disclosures</a:t>
            </a:r>
            <a:r>
              <a:rPr lang="en-US" sz="2400" dirty="0"/>
              <a:t> for financial advisors and funds</a:t>
            </a:r>
          </a:p>
          <a:p>
            <a:pPr lvl="1"/>
            <a:r>
              <a:rPr lang="en-US" sz="2400" dirty="0">
                <a:hlinkClick r:id="rId3"/>
              </a:rPr>
              <a:t>Enforcement task force</a:t>
            </a:r>
            <a:r>
              <a:rPr lang="en-US" sz="2400" dirty="0"/>
              <a:t> on climate &amp; ESG issues</a:t>
            </a:r>
          </a:p>
          <a:p>
            <a:pPr lvl="1"/>
            <a:r>
              <a:rPr lang="en-US" sz="2400" dirty="0"/>
              <a:t>No proposals yet for comprehensive ESG disclosures by securitization issuers</a:t>
            </a:r>
          </a:p>
          <a:p>
            <a:r>
              <a:rPr lang="en-US" sz="2800" dirty="0"/>
              <a:t>No widely accepted standards/definitions</a:t>
            </a:r>
          </a:p>
          <a:p>
            <a:r>
              <a:rPr lang="en-US" sz="2800" dirty="0"/>
              <a:t>Headwinds</a:t>
            </a:r>
          </a:p>
          <a:p>
            <a:pPr lvl="1"/>
            <a:r>
              <a:rPr lang="en-US" sz="2400" dirty="0"/>
              <a:t>Potential Cong. override of solar cell exception (</a:t>
            </a:r>
            <a:r>
              <a:rPr lang="en-US" sz="2400" dirty="0">
                <a:hlinkClick r:id="rId4"/>
              </a:rPr>
              <a:t>H.J. Res. 39</a:t>
            </a:r>
            <a:r>
              <a:rPr lang="en-US" sz="2400" dirty="0"/>
              <a:t>)</a:t>
            </a:r>
          </a:p>
          <a:p>
            <a:pPr lvl="1"/>
            <a:r>
              <a:rPr lang="en-US" sz="2400" dirty="0"/>
              <a:t>Attempted Cong. override of DOL permissive ESG regulation (</a:t>
            </a:r>
            <a:r>
              <a:rPr lang="en-US" sz="2400" dirty="0">
                <a:hlinkClick r:id="rId5"/>
              </a:rPr>
              <a:t>H.J. Res. 30</a:t>
            </a:r>
            <a:r>
              <a:rPr lang="en-US" sz="2400" dirty="0"/>
              <a:t>)</a:t>
            </a:r>
          </a:p>
          <a:p>
            <a:pPr lvl="1"/>
            <a:r>
              <a:rPr lang="en-US" sz="2400" dirty="0"/>
              <a:t>Attempted Cong. override of clean water expansion (</a:t>
            </a:r>
            <a:r>
              <a:rPr lang="en-US" sz="2400" dirty="0">
                <a:hlinkClick r:id="rId6"/>
              </a:rPr>
              <a:t>H.J. Res. 27</a:t>
            </a:r>
            <a:r>
              <a:rPr lang="en-US" sz="2400" dirty="0"/>
              <a:t>)</a:t>
            </a:r>
          </a:p>
          <a:p>
            <a:pPr lvl="1"/>
            <a:r>
              <a:rPr lang="en-US" sz="2400" dirty="0"/>
              <a:t>Republican Senators </a:t>
            </a:r>
            <a:r>
              <a:rPr lang="en-US" sz="2400" dirty="0">
                <a:hlinkClick r:id="rId7"/>
              </a:rPr>
              <a:t>warning</a:t>
            </a:r>
            <a:r>
              <a:rPr lang="en-US" sz="2400" dirty="0"/>
              <a:t> to law firms</a:t>
            </a:r>
          </a:p>
          <a:p>
            <a:pPr lvl="1"/>
            <a:r>
              <a:rPr lang="en-US" sz="2400" dirty="0">
                <a:hlinkClick r:id="rId8"/>
              </a:rPr>
              <a:t>CFPB proposed</a:t>
            </a:r>
            <a:r>
              <a:rPr lang="en-US" sz="2400" dirty="0"/>
              <a:t> PACE loan regulation</a:t>
            </a:r>
          </a:p>
          <a:p>
            <a:pPr lvl="1"/>
            <a:r>
              <a:rPr lang="en-US" sz="2400" dirty="0">
                <a:latin typeface="Franklin Gothic Demi" panose="020B0703020102020204" pitchFamily="34" charset="0"/>
              </a:rPr>
              <a:t>State anti-ESG laws</a:t>
            </a:r>
            <a:r>
              <a:rPr lang="en-US" sz="2400" dirty="0"/>
              <a:t> (e.g., </a:t>
            </a:r>
            <a:r>
              <a:rPr lang="en-US" sz="2400" dirty="0">
                <a:hlinkClick r:id="rId9"/>
              </a:rPr>
              <a:t>Florida</a:t>
            </a:r>
            <a:r>
              <a:rPr lang="en-US" sz="2400" dirty="0"/>
              <a:t>, </a:t>
            </a:r>
            <a:r>
              <a:rPr lang="en-US" sz="2400" dirty="0">
                <a:hlinkClick r:id="rId10"/>
              </a:rPr>
              <a:t>Kansas</a:t>
            </a:r>
            <a:r>
              <a:rPr lang="en-US" sz="2400" dirty="0"/>
              <a:t>, Texas bills </a:t>
            </a:r>
            <a:r>
              <a:rPr lang="en-US" sz="2400" dirty="0">
                <a:hlinkClick r:id="rId11"/>
              </a:rPr>
              <a:t>1</a:t>
            </a:r>
            <a:r>
              <a:rPr lang="en-US" sz="2400" dirty="0"/>
              <a:t> &amp; </a:t>
            </a:r>
            <a:r>
              <a:rPr lang="en-US" sz="2400" dirty="0">
                <a:hlinkClick r:id="rId12"/>
              </a:rPr>
              <a:t>2</a:t>
            </a:r>
            <a:r>
              <a:rPr lang="en-US" sz="2400" dirty="0"/>
              <a:t>)</a:t>
            </a:r>
          </a:p>
          <a:p>
            <a:pPr lvl="1"/>
            <a:endParaRPr lang="en-US" sz="2400" dirty="0"/>
          </a:p>
          <a:p>
            <a:endParaRPr lang="en-US" sz="2800" dirty="0"/>
          </a:p>
        </p:txBody>
      </p:sp>
      <p:sp>
        <p:nvSpPr>
          <p:cNvPr id="4" name="Slide Number Placeholder 3">
            <a:extLst>
              <a:ext uri="{FF2B5EF4-FFF2-40B4-BE49-F238E27FC236}">
                <a16:creationId xmlns:a16="http://schemas.microsoft.com/office/drawing/2014/main" id="{C0DD573E-B671-6F80-39E0-AD353438B3E9}"/>
              </a:ext>
            </a:extLst>
          </p:cNvPr>
          <p:cNvSpPr>
            <a:spLocks noGrp="1"/>
          </p:cNvSpPr>
          <p:nvPr>
            <p:ph type="sldNum" sz="quarter" idx="12"/>
          </p:nvPr>
        </p:nvSpPr>
        <p:spPr/>
        <p:txBody>
          <a:bodyPr/>
          <a:lstStyle/>
          <a:p>
            <a:fld id="{57D153DC-23AF-4A56-A2D0-32B21F010D54}" type="slidenum">
              <a:rPr lang="en-US" smtClean="0"/>
              <a:pPr/>
              <a:t>17</a:t>
            </a:fld>
            <a:endParaRPr lang="en-US"/>
          </a:p>
        </p:txBody>
      </p:sp>
    </p:spTree>
    <p:extLst>
      <p:ext uri="{BB962C8B-B14F-4D97-AF65-F5344CB8AC3E}">
        <p14:creationId xmlns:p14="http://schemas.microsoft.com/office/powerpoint/2010/main" val="27654850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6FEF82A-B460-6470-2321-67E42092919C}"/>
              </a:ext>
            </a:extLst>
          </p:cNvPr>
          <p:cNvSpPr>
            <a:spLocks noGrp="1"/>
          </p:cNvSpPr>
          <p:nvPr>
            <p:ph type="title"/>
          </p:nvPr>
        </p:nvSpPr>
        <p:spPr/>
        <p:txBody>
          <a:bodyPr>
            <a:normAutofit fontScale="90000"/>
          </a:bodyPr>
          <a:lstStyle/>
          <a:p>
            <a:r>
              <a:rPr lang="en-US" dirty="0"/>
              <a:t>ESG -- U.S. Energy Consumption by Source and End Use, 2021</a:t>
            </a:r>
          </a:p>
        </p:txBody>
      </p:sp>
      <p:graphicFrame>
        <p:nvGraphicFramePr>
          <p:cNvPr id="9" name="Content Placeholder 8">
            <a:extLst>
              <a:ext uri="{FF2B5EF4-FFF2-40B4-BE49-F238E27FC236}">
                <a16:creationId xmlns:a16="http://schemas.microsoft.com/office/drawing/2014/main" id="{AE190957-8A21-EE43-5332-C9A9A3987D40}"/>
              </a:ext>
            </a:extLst>
          </p:cNvPr>
          <p:cNvGraphicFramePr>
            <a:graphicFrameLocks noGrp="1"/>
          </p:cNvGraphicFramePr>
          <p:nvPr>
            <p:ph idx="1"/>
            <p:extLst>
              <p:ext uri="{D42A27DB-BD31-4B8C-83A1-F6EECF244321}">
                <p14:modId xmlns:p14="http://schemas.microsoft.com/office/powerpoint/2010/main" val="3506583111"/>
              </p:ext>
            </p:extLst>
          </p:nvPr>
        </p:nvGraphicFramePr>
        <p:xfrm>
          <a:off x="304800" y="1143000"/>
          <a:ext cx="11684000" cy="4923503"/>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78E497BE-B73E-10C3-BBC8-DADF248752E6}"/>
              </a:ext>
            </a:extLst>
          </p:cNvPr>
          <p:cNvSpPr>
            <a:spLocks noGrp="1"/>
          </p:cNvSpPr>
          <p:nvPr>
            <p:ph type="sldNum" sz="quarter" idx="12"/>
          </p:nvPr>
        </p:nvSpPr>
        <p:spPr/>
        <p:txBody>
          <a:bodyPr/>
          <a:lstStyle/>
          <a:p>
            <a:fld id="{57D153DC-23AF-4A56-A2D0-32B21F010D54}" type="slidenum">
              <a:rPr lang="en-US" smtClean="0"/>
              <a:pPr/>
              <a:t>18</a:t>
            </a:fld>
            <a:endParaRPr lang="en-US" dirty="0"/>
          </a:p>
        </p:txBody>
      </p:sp>
      <p:sp>
        <p:nvSpPr>
          <p:cNvPr id="10" name="TextBox 9">
            <a:extLst>
              <a:ext uri="{FF2B5EF4-FFF2-40B4-BE49-F238E27FC236}">
                <a16:creationId xmlns:a16="http://schemas.microsoft.com/office/drawing/2014/main" id="{A50BA63F-1FFE-7C32-84C2-3BE11ED2DD9D}"/>
              </a:ext>
            </a:extLst>
          </p:cNvPr>
          <p:cNvSpPr txBox="1"/>
          <p:nvPr/>
        </p:nvSpPr>
        <p:spPr>
          <a:xfrm>
            <a:off x="538808" y="6202189"/>
            <a:ext cx="9427464" cy="307777"/>
          </a:xfrm>
          <a:prstGeom prst="rect">
            <a:avLst/>
          </a:prstGeom>
          <a:noFill/>
        </p:spPr>
        <p:txBody>
          <a:bodyPr wrap="square" rtlCol="0">
            <a:spAutoFit/>
          </a:bodyPr>
          <a:lstStyle/>
          <a:p>
            <a:r>
              <a:rPr lang="en-US" sz="1400" dirty="0"/>
              <a:t>Source: U.S. Energy Information Administration (</a:t>
            </a:r>
            <a:r>
              <a:rPr lang="en-US" sz="1400" dirty="0">
                <a:hlinkClick r:id="rId3"/>
              </a:rPr>
              <a:t>https://www.eia.gov/energyexplained/us-energy-facts/</a:t>
            </a:r>
            <a:r>
              <a:rPr lang="en-US" sz="1400" dirty="0"/>
              <a:t>).</a:t>
            </a:r>
          </a:p>
        </p:txBody>
      </p:sp>
      <p:sp>
        <p:nvSpPr>
          <p:cNvPr id="11" name="TextBox 10">
            <a:extLst>
              <a:ext uri="{FF2B5EF4-FFF2-40B4-BE49-F238E27FC236}">
                <a16:creationId xmlns:a16="http://schemas.microsoft.com/office/drawing/2014/main" id="{B02E086E-1A7E-B1DA-B453-4FF68562CD01}"/>
              </a:ext>
            </a:extLst>
          </p:cNvPr>
          <p:cNvSpPr txBox="1"/>
          <p:nvPr/>
        </p:nvSpPr>
        <p:spPr>
          <a:xfrm>
            <a:off x="4736592" y="1901953"/>
            <a:ext cx="3685032" cy="523220"/>
          </a:xfrm>
          <a:prstGeom prst="rect">
            <a:avLst/>
          </a:prstGeom>
          <a:solidFill>
            <a:schemeClr val="bg1"/>
          </a:solidFill>
          <a:ln w="6350">
            <a:solidFill>
              <a:schemeClr val="tx1"/>
            </a:solidFill>
          </a:ln>
        </p:spPr>
        <p:txBody>
          <a:bodyPr wrap="square" rtlCol="0">
            <a:spAutoFit/>
          </a:bodyPr>
          <a:lstStyle/>
          <a:p>
            <a:r>
              <a:rPr lang="en-US" sz="2800" dirty="0">
                <a:latin typeface="Franklin Gothic Medium" panose="020B0603020102020204" pitchFamily="34" charset="0"/>
              </a:rPr>
              <a:t>9.73 </a:t>
            </a:r>
            <a:r>
              <a:rPr lang="en-US" sz="2800" dirty="0">
                <a:latin typeface="Franklin Gothic Medium" panose="020B0603020102020204" pitchFamily="34" charset="0"/>
                <a:sym typeface="Symbol" panose="05050102010706020507" pitchFamily="18" charset="2"/>
              </a:rPr>
              <a:t> 10</a:t>
            </a:r>
            <a:r>
              <a:rPr lang="en-US" sz="2800" baseline="30000" dirty="0">
                <a:latin typeface="Franklin Gothic Medium" panose="020B0603020102020204" pitchFamily="34" charset="0"/>
                <a:sym typeface="Symbol" panose="05050102010706020507" pitchFamily="18" charset="2"/>
              </a:rPr>
              <a:t>16</a:t>
            </a:r>
            <a:r>
              <a:rPr lang="en-US" sz="2800" dirty="0">
                <a:latin typeface="Franklin Gothic Medium" panose="020B0603020102020204" pitchFamily="34" charset="0"/>
                <a:sym typeface="Symbol" panose="05050102010706020507" pitchFamily="18" charset="2"/>
              </a:rPr>
              <a:t> BTUs Total</a:t>
            </a:r>
            <a:endParaRPr lang="en-US" sz="2800" dirty="0">
              <a:latin typeface="Franklin Gothic Medium" panose="020B0603020102020204" pitchFamily="34" charset="0"/>
            </a:endParaRPr>
          </a:p>
        </p:txBody>
      </p:sp>
    </p:spTree>
    <p:extLst>
      <p:ext uri="{BB962C8B-B14F-4D97-AF65-F5344CB8AC3E}">
        <p14:creationId xmlns:p14="http://schemas.microsoft.com/office/powerpoint/2010/main" val="27927945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BC773-A02B-3009-5327-5B77B29EE7AB}"/>
              </a:ext>
            </a:extLst>
          </p:cNvPr>
          <p:cNvSpPr>
            <a:spLocks noGrp="1"/>
          </p:cNvSpPr>
          <p:nvPr>
            <p:ph type="title"/>
          </p:nvPr>
        </p:nvSpPr>
        <p:spPr/>
        <p:txBody>
          <a:bodyPr>
            <a:normAutofit fontScale="90000"/>
          </a:bodyPr>
          <a:lstStyle/>
          <a:p>
            <a:r>
              <a:rPr lang="en-US" dirty="0"/>
              <a:t>ESG -- Investment Approaches</a:t>
            </a:r>
          </a:p>
        </p:txBody>
      </p:sp>
      <p:sp>
        <p:nvSpPr>
          <p:cNvPr id="3" name="Content Placeholder 2">
            <a:extLst>
              <a:ext uri="{FF2B5EF4-FFF2-40B4-BE49-F238E27FC236}">
                <a16:creationId xmlns:a16="http://schemas.microsoft.com/office/drawing/2014/main" id="{C636D79E-F61C-0F6D-9F6E-850011A2572D}"/>
              </a:ext>
            </a:extLst>
          </p:cNvPr>
          <p:cNvSpPr>
            <a:spLocks noGrp="1"/>
          </p:cNvSpPr>
          <p:nvPr>
            <p:ph idx="1"/>
          </p:nvPr>
        </p:nvSpPr>
        <p:spPr/>
        <p:txBody>
          <a:bodyPr>
            <a:normAutofit/>
          </a:bodyPr>
          <a:lstStyle/>
          <a:p>
            <a:pPr marL="514350" indent="-514350">
              <a:spcBef>
                <a:spcPts val="1800"/>
              </a:spcBef>
              <a:buFont typeface="+mj-lt"/>
              <a:buAutoNum type="arabicPeriod"/>
            </a:pPr>
            <a:r>
              <a:rPr lang="en-US" sz="2800" dirty="0"/>
              <a:t>Considering how a company’s governance and its environmental and social impact affect its financial performance.</a:t>
            </a:r>
          </a:p>
          <a:p>
            <a:pPr marL="514350" indent="-514350">
              <a:spcBef>
                <a:spcPts val="1800"/>
              </a:spcBef>
              <a:buFont typeface="+mj-lt"/>
              <a:buAutoNum type="arabicPeriod"/>
            </a:pPr>
            <a:r>
              <a:rPr lang="en-US" sz="2800" dirty="0"/>
              <a:t>Negative screens to promote social and environmental good by avoiding investment in disfavored products or services</a:t>
            </a:r>
            <a:br>
              <a:rPr lang="en-US" sz="2800" dirty="0"/>
            </a:br>
            <a:r>
              <a:rPr lang="en-US" sz="2800" dirty="0"/>
              <a:t>(“socially responsible investing”)</a:t>
            </a:r>
          </a:p>
          <a:p>
            <a:pPr marL="514350" indent="-514350">
              <a:spcBef>
                <a:spcPts val="1800"/>
              </a:spcBef>
              <a:buFont typeface="+mj-lt"/>
              <a:buAutoNum type="arabicPeriod"/>
            </a:pPr>
            <a:r>
              <a:rPr lang="en-US" sz="2800" dirty="0"/>
              <a:t>Positive screens, which seek to achieve positive social or environmental impact by investing in favored industries or activities (“impact investing”)</a:t>
            </a:r>
          </a:p>
          <a:p>
            <a:pPr marL="514350" indent="-514350">
              <a:spcBef>
                <a:spcPts val="1800"/>
              </a:spcBef>
              <a:buFont typeface="+mj-lt"/>
              <a:buAutoNum type="arabicPeriod"/>
            </a:pPr>
            <a:r>
              <a:rPr lang="en-US" sz="2800" dirty="0"/>
              <a:t>Active engagement with company management</a:t>
            </a:r>
          </a:p>
        </p:txBody>
      </p:sp>
      <p:sp>
        <p:nvSpPr>
          <p:cNvPr id="4" name="Slide Number Placeholder 3">
            <a:extLst>
              <a:ext uri="{FF2B5EF4-FFF2-40B4-BE49-F238E27FC236}">
                <a16:creationId xmlns:a16="http://schemas.microsoft.com/office/drawing/2014/main" id="{C699EB15-F1FD-AE2A-5860-EC15060CCB5A}"/>
              </a:ext>
            </a:extLst>
          </p:cNvPr>
          <p:cNvSpPr>
            <a:spLocks noGrp="1"/>
          </p:cNvSpPr>
          <p:nvPr>
            <p:ph type="sldNum" sz="quarter" idx="12"/>
          </p:nvPr>
        </p:nvSpPr>
        <p:spPr/>
        <p:txBody>
          <a:bodyPr/>
          <a:lstStyle/>
          <a:p>
            <a:fld id="{57D153DC-23AF-4A56-A2D0-32B21F010D54}" type="slidenum">
              <a:rPr lang="en-US" smtClean="0"/>
              <a:pPr/>
              <a:t>19</a:t>
            </a:fld>
            <a:endParaRPr lang="en-US"/>
          </a:p>
        </p:txBody>
      </p:sp>
    </p:spTree>
    <p:extLst>
      <p:ext uri="{BB962C8B-B14F-4D97-AF65-F5344CB8AC3E}">
        <p14:creationId xmlns:p14="http://schemas.microsoft.com/office/powerpoint/2010/main" val="3768406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8CDDE-2924-B809-53A2-97E680B82403}"/>
              </a:ext>
            </a:extLst>
          </p:cNvPr>
          <p:cNvSpPr>
            <a:spLocks noGrp="1"/>
          </p:cNvSpPr>
          <p:nvPr>
            <p:ph type="title"/>
          </p:nvPr>
        </p:nvSpPr>
        <p:spPr/>
        <p:txBody>
          <a:bodyPr>
            <a:normAutofit fontScale="90000"/>
          </a:bodyPr>
          <a:lstStyle/>
          <a:p>
            <a:r>
              <a:rPr lang="en-US" dirty="0"/>
              <a:t>Overview</a:t>
            </a:r>
          </a:p>
        </p:txBody>
      </p:sp>
      <p:sp>
        <p:nvSpPr>
          <p:cNvPr id="3" name="Content Placeholder 2">
            <a:extLst>
              <a:ext uri="{FF2B5EF4-FFF2-40B4-BE49-F238E27FC236}">
                <a16:creationId xmlns:a16="http://schemas.microsoft.com/office/drawing/2014/main" id="{18F94A79-C8C6-B7A4-C8D4-4E76128A8CBC}"/>
              </a:ext>
            </a:extLst>
          </p:cNvPr>
          <p:cNvSpPr>
            <a:spLocks noGrp="1"/>
          </p:cNvSpPr>
          <p:nvPr>
            <p:ph idx="1"/>
          </p:nvPr>
        </p:nvSpPr>
        <p:spPr/>
        <p:txBody>
          <a:bodyPr>
            <a:normAutofit/>
          </a:bodyPr>
          <a:lstStyle/>
          <a:p>
            <a:r>
              <a:rPr lang="en-US" dirty="0"/>
              <a:t>Declining global securitization activity (U.S., Europe, China)</a:t>
            </a:r>
          </a:p>
          <a:p>
            <a:r>
              <a:rPr lang="en-US" dirty="0"/>
              <a:t>Economic headwinds</a:t>
            </a:r>
          </a:p>
          <a:p>
            <a:pPr lvl="1"/>
            <a:r>
              <a:rPr lang="en-US" dirty="0"/>
              <a:t>macroeconomic: inflation and possible recessions in both U.S. and EU</a:t>
            </a:r>
          </a:p>
          <a:p>
            <a:pPr lvl="1"/>
            <a:r>
              <a:rPr lang="en-US" dirty="0"/>
              <a:t>Hot real estate markets in the U.S.</a:t>
            </a:r>
          </a:p>
          <a:p>
            <a:r>
              <a:rPr lang="en-US" dirty="0"/>
              <a:t>Other issues and challenges</a:t>
            </a:r>
          </a:p>
          <a:p>
            <a:pPr lvl="1"/>
            <a:r>
              <a:rPr lang="en-US" dirty="0"/>
              <a:t>SEC proposed conflict-of-interest rule</a:t>
            </a:r>
          </a:p>
          <a:p>
            <a:pPr lvl="1"/>
            <a:r>
              <a:rPr lang="en-US" dirty="0"/>
              <a:t>EU transparency regulation</a:t>
            </a:r>
          </a:p>
          <a:p>
            <a:pPr lvl="1"/>
            <a:r>
              <a:rPr lang="en-US" dirty="0"/>
              <a:t>ESG: Environmental, social and governance considerations</a:t>
            </a:r>
          </a:p>
        </p:txBody>
      </p:sp>
      <p:sp>
        <p:nvSpPr>
          <p:cNvPr id="4" name="Slide Number Placeholder 3">
            <a:extLst>
              <a:ext uri="{FF2B5EF4-FFF2-40B4-BE49-F238E27FC236}">
                <a16:creationId xmlns:a16="http://schemas.microsoft.com/office/drawing/2014/main" id="{AEC69FD3-4EAB-EC30-BA60-8D41A53B4B63}"/>
              </a:ext>
            </a:extLst>
          </p:cNvPr>
          <p:cNvSpPr>
            <a:spLocks noGrp="1"/>
          </p:cNvSpPr>
          <p:nvPr>
            <p:ph type="sldNum" sz="quarter" idx="12"/>
          </p:nvPr>
        </p:nvSpPr>
        <p:spPr/>
        <p:txBody>
          <a:bodyPr/>
          <a:lstStyle/>
          <a:p>
            <a:fld id="{57D153DC-23AF-4A56-A2D0-32B21F010D54}" type="slidenum">
              <a:rPr lang="en-US" smtClean="0"/>
              <a:pPr/>
              <a:t>2</a:t>
            </a:fld>
            <a:endParaRPr lang="en-US"/>
          </a:p>
        </p:txBody>
      </p:sp>
    </p:spTree>
    <p:extLst>
      <p:ext uri="{BB962C8B-B14F-4D97-AF65-F5344CB8AC3E}">
        <p14:creationId xmlns:p14="http://schemas.microsoft.com/office/powerpoint/2010/main" val="6519147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308DB73-78AA-DB1E-CA92-35CDA4614C04}"/>
              </a:ext>
            </a:extLst>
          </p:cNvPr>
          <p:cNvSpPr>
            <a:spLocks noGrp="1"/>
          </p:cNvSpPr>
          <p:nvPr>
            <p:ph type="sldNum" sz="quarter" idx="12"/>
          </p:nvPr>
        </p:nvSpPr>
        <p:spPr/>
        <p:txBody>
          <a:bodyPr/>
          <a:lstStyle/>
          <a:p>
            <a:fld id="{57D153DC-23AF-4A56-A2D0-32B21F010D54}" type="slidenum">
              <a:rPr lang="en-US" smtClean="0"/>
              <a:pPr/>
              <a:t>20</a:t>
            </a:fld>
            <a:endParaRPr lang="en-US"/>
          </a:p>
        </p:txBody>
      </p:sp>
      <p:pic>
        <p:nvPicPr>
          <p:cNvPr id="8" name="Picture 7">
            <a:extLst>
              <a:ext uri="{FF2B5EF4-FFF2-40B4-BE49-F238E27FC236}">
                <a16:creationId xmlns:a16="http://schemas.microsoft.com/office/drawing/2014/main" id="{01E156F0-3252-CC03-39F9-17D9DCA15FF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7803" y="1101010"/>
            <a:ext cx="3066884" cy="4293638"/>
          </a:xfrm>
          <a:prstGeom prst="rect">
            <a:avLst/>
          </a:prstGeom>
        </p:spPr>
      </p:pic>
      <p:sp>
        <p:nvSpPr>
          <p:cNvPr id="9" name="TextBox 8">
            <a:extLst>
              <a:ext uri="{FF2B5EF4-FFF2-40B4-BE49-F238E27FC236}">
                <a16:creationId xmlns:a16="http://schemas.microsoft.com/office/drawing/2014/main" id="{58BCBEE3-367B-0D5F-8C63-392B336CD7EE}"/>
              </a:ext>
            </a:extLst>
          </p:cNvPr>
          <p:cNvSpPr txBox="1"/>
          <p:nvPr/>
        </p:nvSpPr>
        <p:spPr>
          <a:xfrm>
            <a:off x="4155233" y="1007706"/>
            <a:ext cx="7159689" cy="5293757"/>
          </a:xfrm>
          <a:prstGeom prst="rect">
            <a:avLst/>
          </a:prstGeom>
          <a:noFill/>
        </p:spPr>
        <p:txBody>
          <a:bodyPr wrap="square" rtlCol="0">
            <a:spAutoFit/>
          </a:bodyPr>
          <a:lstStyle/>
          <a:p>
            <a:r>
              <a:rPr lang="en-US" sz="2000" dirty="0"/>
              <a:t>Mark Adelson is an independent consultant, the editor of </a:t>
            </a:r>
            <a:r>
              <a:rPr lang="en-US" sz="2000" i="1" dirty="0">
                <a:hlinkClick r:id="rId3"/>
              </a:rPr>
              <a:t>The Journal of Structured Finance</a:t>
            </a:r>
            <a:r>
              <a:rPr lang="en-US" sz="2000" dirty="0"/>
              <a:t>, and the content director at </a:t>
            </a:r>
            <a:r>
              <a:rPr lang="en-US" sz="2000" dirty="0">
                <a:hlinkClick r:id="rId4"/>
              </a:rPr>
              <a:t>Portfolio Management Research</a:t>
            </a:r>
            <a:r>
              <a:rPr lang="en-US" sz="2000" dirty="0"/>
              <a:t> (f/k/a Institutional Investor Journals). He was chief strategy officer of The BondFactor Company LLC from November 2012 to April 2016. Adelson served as S&amp;P's chief credit officer from May 2008 until December 2011 and then held a research position at the company through August 2012. As S&amp;P's chief credit officer he supervised the overhaul of the company's rating criteria in the wake of the financial crisis. He previously worked at Nomura Securities and Moody's. He started his career in the MBS department of Thacher Proffitt &amp; Wood. He is a frequent author and speaker on securitization topics, with particular emphasis on MBS and CDOs/CLOs, and he is a member of the </a:t>
            </a:r>
            <a:r>
              <a:rPr lang="en-US" sz="2000" dirty="0">
                <a:hlinkClick r:id="rId5"/>
              </a:rPr>
              <a:t>Structured Finance Committee</a:t>
            </a:r>
            <a:r>
              <a:rPr lang="en-US" sz="2000" dirty="0"/>
              <a:t> of the NYC Bar Association.</a:t>
            </a:r>
          </a:p>
          <a:p>
            <a:endParaRPr lang="en-US" sz="2000" dirty="0"/>
          </a:p>
        </p:txBody>
      </p:sp>
    </p:spTree>
    <p:extLst>
      <p:ext uri="{BB962C8B-B14F-4D97-AF65-F5344CB8AC3E}">
        <p14:creationId xmlns:p14="http://schemas.microsoft.com/office/powerpoint/2010/main" val="2744785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F42C7-BA66-E7E7-1A0F-C3E265B91E53}"/>
              </a:ext>
            </a:extLst>
          </p:cNvPr>
          <p:cNvSpPr>
            <a:spLocks noGrp="1"/>
          </p:cNvSpPr>
          <p:nvPr>
            <p:ph type="title"/>
          </p:nvPr>
        </p:nvSpPr>
        <p:spPr>
          <a:xfrm>
            <a:off x="314632" y="486697"/>
            <a:ext cx="11684000" cy="579438"/>
          </a:xfrm>
        </p:spPr>
        <p:txBody>
          <a:bodyPr>
            <a:noAutofit/>
          </a:bodyPr>
          <a:lstStyle/>
          <a:p>
            <a:r>
              <a:rPr lang="en-US" sz="2800" dirty="0"/>
              <a:t>U.S. Structured Finance Issuance Volume (US$ trillions)</a:t>
            </a:r>
          </a:p>
        </p:txBody>
      </p:sp>
      <p:sp>
        <p:nvSpPr>
          <p:cNvPr id="4" name="Slide Number Placeholder 3">
            <a:extLst>
              <a:ext uri="{FF2B5EF4-FFF2-40B4-BE49-F238E27FC236}">
                <a16:creationId xmlns:a16="http://schemas.microsoft.com/office/drawing/2014/main" id="{4FD4EB28-22C2-3BDB-C522-7139584A5121}"/>
              </a:ext>
            </a:extLst>
          </p:cNvPr>
          <p:cNvSpPr>
            <a:spLocks noGrp="1"/>
          </p:cNvSpPr>
          <p:nvPr>
            <p:ph type="sldNum" sz="quarter" idx="12"/>
          </p:nvPr>
        </p:nvSpPr>
        <p:spPr/>
        <p:txBody>
          <a:bodyPr/>
          <a:lstStyle/>
          <a:p>
            <a:fld id="{57D153DC-23AF-4A56-A2D0-32B21F010D54}" type="slidenum">
              <a:rPr lang="en-US" smtClean="0"/>
              <a:pPr/>
              <a:t>3</a:t>
            </a:fld>
            <a:endParaRPr lang="en-US" dirty="0"/>
          </a:p>
        </p:txBody>
      </p:sp>
      <p:sp>
        <p:nvSpPr>
          <p:cNvPr id="8" name="TextBox 7">
            <a:extLst>
              <a:ext uri="{FF2B5EF4-FFF2-40B4-BE49-F238E27FC236}">
                <a16:creationId xmlns:a16="http://schemas.microsoft.com/office/drawing/2014/main" id="{0CF07BD3-2816-EB54-2499-6B02841CB937}"/>
              </a:ext>
            </a:extLst>
          </p:cNvPr>
          <p:cNvSpPr txBox="1"/>
          <p:nvPr/>
        </p:nvSpPr>
        <p:spPr>
          <a:xfrm>
            <a:off x="534688" y="6236873"/>
            <a:ext cx="7358743" cy="307777"/>
          </a:xfrm>
          <a:prstGeom prst="rect">
            <a:avLst/>
          </a:prstGeom>
          <a:noFill/>
        </p:spPr>
        <p:txBody>
          <a:bodyPr wrap="square" rtlCol="0">
            <a:spAutoFit/>
          </a:bodyPr>
          <a:lstStyle/>
          <a:p>
            <a:r>
              <a:rPr lang="en-US" sz="1400" dirty="0">
                <a:latin typeface="Franklin Gothic Book" panose="020B0503020102020204" pitchFamily="34" charset="0"/>
              </a:rPr>
              <a:t>Source: SIFMA. Note: 2023 is through March.</a:t>
            </a:r>
          </a:p>
        </p:txBody>
      </p:sp>
      <p:graphicFrame>
        <p:nvGraphicFramePr>
          <p:cNvPr id="12" name="Content Placeholder 11">
            <a:extLst>
              <a:ext uri="{FF2B5EF4-FFF2-40B4-BE49-F238E27FC236}">
                <a16:creationId xmlns:a16="http://schemas.microsoft.com/office/drawing/2014/main" id="{B91ED550-6942-F2E7-5D3F-A243E2E9598F}"/>
              </a:ext>
            </a:extLst>
          </p:cNvPr>
          <p:cNvGraphicFramePr>
            <a:graphicFrameLocks noGrp="1"/>
          </p:cNvGraphicFramePr>
          <p:nvPr>
            <p:ph idx="1"/>
            <p:extLst>
              <p:ext uri="{D42A27DB-BD31-4B8C-83A1-F6EECF244321}">
                <p14:modId xmlns:p14="http://schemas.microsoft.com/office/powerpoint/2010/main" val="2268949318"/>
              </p:ext>
            </p:extLst>
          </p:nvPr>
        </p:nvGraphicFramePr>
        <p:xfrm>
          <a:off x="304800" y="1143000"/>
          <a:ext cx="11684000" cy="5105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95544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F42C7-BA66-E7E7-1A0F-C3E265B91E53}"/>
              </a:ext>
            </a:extLst>
          </p:cNvPr>
          <p:cNvSpPr>
            <a:spLocks noGrp="1"/>
          </p:cNvSpPr>
          <p:nvPr>
            <p:ph type="title"/>
          </p:nvPr>
        </p:nvSpPr>
        <p:spPr/>
        <p:txBody>
          <a:bodyPr>
            <a:noAutofit/>
          </a:bodyPr>
          <a:lstStyle/>
          <a:p>
            <a:r>
              <a:rPr lang="en-US" sz="2800" dirty="0"/>
              <a:t>U.S. Structured Finance Issuance Volume, ex-Agency MBS (US$ trillions)</a:t>
            </a:r>
          </a:p>
        </p:txBody>
      </p:sp>
      <p:sp>
        <p:nvSpPr>
          <p:cNvPr id="4" name="Slide Number Placeholder 3">
            <a:extLst>
              <a:ext uri="{FF2B5EF4-FFF2-40B4-BE49-F238E27FC236}">
                <a16:creationId xmlns:a16="http://schemas.microsoft.com/office/drawing/2014/main" id="{4FD4EB28-22C2-3BDB-C522-7139584A5121}"/>
              </a:ext>
            </a:extLst>
          </p:cNvPr>
          <p:cNvSpPr>
            <a:spLocks noGrp="1"/>
          </p:cNvSpPr>
          <p:nvPr>
            <p:ph type="sldNum" sz="quarter" idx="12"/>
          </p:nvPr>
        </p:nvSpPr>
        <p:spPr/>
        <p:txBody>
          <a:bodyPr/>
          <a:lstStyle/>
          <a:p>
            <a:fld id="{57D153DC-23AF-4A56-A2D0-32B21F010D54}" type="slidenum">
              <a:rPr lang="en-US" smtClean="0"/>
              <a:pPr/>
              <a:t>4</a:t>
            </a:fld>
            <a:endParaRPr lang="en-US" dirty="0"/>
          </a:p>
        </p:txBody>
      </p:sp>
      <p:sp>
        <p:nvSpPr>
          <p:cNvPr id="8" name="TextBox 7">
            <a:extLst>
              <a:ext uri="{FF2B5EF4-FFF2-40B4-BE49-F238E27FC236}">
                <a16:creationId xmlns:a16="http://schemas.microsoft.com/office/drawing/2014/main" id="{0CF07BD3-2816-EB54-2499-6B02841CB937}"/>
              </a:ext>
            </a:extLst>
          </p:cNvPr>
          <p:cNvSpPr txBox="1"/>
          <p:nvPr/>
        </p:nvSpPr>
        <p:spPr>
          <a:xfrm>
            <a:off x="534688" y="6236873"/>
            <a:ext cx="7358743" cy="307777"/>
          </a:xfrm>
          <a:prstGeom prst="rect">
            <a:avLst/>
          </a:prstGeom>
          <a:noFill/>
        </p:spPr>
        <p:txBody>
          <a:bodyPr wrap="square" rtlCol="0">
            <a:spAutoFit/>
          </a:bodyPr>
          <a:lstStyle/>
          <a:p>
            <a:r>
              <a:rPr lang="en-US" sz="1400" dirty="0">
                <a:latin typeface="Franklin Gothic Book" panose="020B0503020102020204" pitchFamily="34" charset="0"/>
              </a:rPr>
              <a:t>Source: SIFMA. Note: 2023 is through March. </a:t>
            </a:r>
            <a:r>
              <a:rPr lang="en-US" sz="1400" b="0" i="0" u="none" strike="noStrike" kern="1200" baseline="0" dirty="0">
                <a:solidFill>
                  <a:prstClr val="black"/>
                </a:solidFill>
                <a:latin typeface="Franklin Gothic Book" panose="020B0503020102020204" pitchFamily="34" charset="0"/>
                <a:sym typeface="Wingdings" panose="05000000000000000000" pitchFamily="2" charset="2"/>
              </a:rPr>
              <a:t> </a:t>
            </a:r>
            <a:r>
              <a:rPr lang="en-US" sz="1400" dirty="0">
                <a:latin typeface="Franklin Gothic Book" panose="020B0503020102020204" pitchFamily="34" charset="0"/>
              </a:rPr>
              <a:t>symbol denotes troubled vintages. </a:t>
            </a:r>
          </a:p>
        </p:txBody>
      </p:sp>
      <p:graphicFrame>
        <p:nvGraphicFramePr>
          <p:cNvPr id="12" name="Content Placeholder 11">
            <a:extLst>
              <a:ext uri="{FF2B5EF4-FFF2-40B4-BE49-F238E27FC236}">
                <a16:creationId xmlns:a16="http://schemas.microsoft.com/office/drawing/2014/main" id="{B91ED550-6942-F2E7-5D3F-A243E2E9598F}"/>
              </a:ext>
            </a:extLst>
          </p:cNvPr>
          <p:cNvGraphicFramePr>
            <a:graphicFrameLocks noGrp="1"/>
          </p:cNvGraphicFramePr>
          <p:nvPr>
            <p:ph idx="1"/>
            <p:extLst>
              <p:ext uri="{D42A27DB-BD31-4B8C-83A1-F6EECF244321}">
                <p14:modId xmlns:p14="http://schemas.microsoft.com/office/powerpoint/2010/main" val="1994529712"/>
              </p:ext>
            </p:extLst>
          </p:nvPr>
        </p:nvGraphicFramePr>
        <p:xfrm>
          <a:off x="304800" y="1143000"/>
          <a:ext cx="11684000" cy="5105400"/>
        </p:xfrm>
        <a:graphic>
          <a:graphicData uri="http://schemas.openxmlformats.org/drawingml/2006/chart">
            <c:chart xmlns:c="http://schemas.openxmlformats.org/drawingml/2006/chart" xmlns:r="http://schemas.openxmlformats.org/officeDocument/2006/relationships" r:id="rId2"/>
          </a:graphicData>
        </a:graphic>
      </p:graphicFrame>
      <p:sp>
        <p:nvSpPr>
          <p:cNvPr id="3" name="Arrow: Right 2">
            <a:extLst>
              <a:ext uri="{FF2B5EF4-FFF2-40B4-BE49-F238E27FC236}">
                <a16:creationId xmlns:a16="http://schemas.microsoft.com/office/drawing/2014/main" id="{7FCA6EBA-A996-F06F-0BDE-6D11483AF0B6}"/>
              </a:ext>
            </a:extLst>
          </p:cNvPr>
          <p:cNvSpPr/>
          <p:nvPr/>
        </p:nvSpPr>
        <p:spPr>
          <a:xfrm rot="6528408">
            <a:off x="10422193" y="4080387"/>
            <a:ext cx="1347020" cy="353962"/>
          </a:xfrm>
          <a:prstGeom prst="rightArrow">
            <a:avLst>
              <a:gd name="adj1" fmla="val 50000"/>
              <a:gd name="adj2" fmla="val 166666"/>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01568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33061-DFAB-43AD-9D6E-32FE3031D8E8}"/>
              </a:ext>
            </a:extLst>
          </p:cNvPr>
          <p:cNvSpPr>
            <a:spLocks noGrp="1"/>
          </p:cNvSpPr>
          <p:nvPr>
            <p:ph type="title"/>
          </p:nvPr>
        </p:nvSpPr>
        <p:spPr>
          <a:xfrm>
            <a:off x="304800" y="533400"/>
            <a:ext cx="11684000" cy="503238"/>
          </a:xfrm>
        </p:spPr>
        <p:txBody>
          <a:bodyPr>
            <a:noAutofit/>
          </a:bodyPr>
          <a:lstStyle/>
          <a:p>
            <a:r>
              <a:rPr lang="en-US" sz="3200" dirty="0"/>
              <a:t>European Securitization Volume - Placed &amp; Retained (€ billions)</a:t>
            </a:r>
          </a:p>
        </p:txBody>
      </p:sp>
      <p:graphicFrame>
        <p:nvGraphicFramePr>
          <p:cNvPr id="7" name="Content Placeholder 6">
            <a:extLst>
              <a:ext uri="{FF2B5EF4-FFF2-40B4-BE49-F238E27FC236}">
                <a16:creationId xmlns:a16="http://schemas.microsoft.com/office/drawing/2014/main" id="{8E1EDB80-EF60-45DE-B530-78980DE3F5B3}"/>
              </a:ext>
            </a:extLst>
          </p:cNvPr>
          <p:cNvGraphicFramePr>
            <a:graphicFrameLocks noGrp="1"/>
          </p:cNvGraphicFramePr>
          <p:nvPr>
            <p:ph idx="1"/>
            <p:extLst>
              <p:ext uri="{D42A27DB-BD31-4B8C-83A1-F6EECF244321}">
                <p14:modId xmlns:p14="http://schemas.microsoft.com/office/powerpoint/2010/main" val="1828039182"/>
              </p:ext>
            </p:extLst>
          </p:nvPr>
        </p:nvGraphicFramePr>
        <p:xfrm>
          <a:off x="239486" y="1208314"/>
          <a:ext cx="11684000" cy="5001985"/>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BB6E179B-29F1-4FAA-9DFF-A9BBD425CCBC}"/>
              </a:ext>
            </a:extLst>
          </p:cNvPr>
          <p:cNvSpPr>
            <a:spLocks noGrp="1"/>
          </p:cNvSpPr>
          <p:nvPr>
            <p:ph type="sldNum" sz="quarter" idx="12"/>
          </p:nvPr>
        </p:nvSpPr>
        <p:spPr/>
        <p:txBody>
          <a:bodyPr/>
          <a:lstStyle/>
          <a:p>
            <a:fld id="{57D153DC-23AF-4A56-A2D0-32B21F010D54}" type="slidenum">
              <a:rPr lang="en-US" smtClean="0"/>
              <a:t>5</a:t>
            </a:fld>
            <a:endParaRPr lang="en-US" dirty="0"/>
          </a:p>
        </p:txBody>
      </p:sp>
      <p:sp>
        <p:nvSpPr>
          <p:cNvPr id="8" name="TextBox 7">
            <a:extLst>
              <a:ext uri="{FF2B5EF4-FFF2-40B4-BE49-F238E27FC236}">
                <a16:creationId xmlns:a16="http://schemas.microsoft.com/office/drawing/2014/main" id="{07DEB7B0-6EB6-46F1-9825-ED502952663B}"/>
              </a:ext>
            </a:extLst>
          </p:cNvPr>
          <p:cNvSpPr txBox="1"/>
          <p:nvPr/>
        </p:nvSpPr>
        <p:spPr>
          <a:xfrm>
            <a:off x="802821" y="6298748"/>
            <a:ext cx="7358743" cy="307777"/>
          </a:xfrm>
          <a:prstGeom prst="rect">
            <a:avLst/>
          </a:prstGeom>
          <a:noFill/>
        </p:spPr>
        <p:txBody>
          <a:bodyPr wrap="square" rtlCol="0">
            <a:spAutoFit/>
          </a:bodyPr>
          <a:lstStyle/>
          <a:p>
            <a:r>
              <a:rPr lang="en-US" sz="1400" dirty="0">
                <a:latin typeface="Franklin Gothic Book" panose="020B0503020102020204" pitchFamily="34" charset="0"/>
              </a:rPr>
              <a:t>Source: AFME Annual Q4 </a:t>
            </a:r>
            <a:r>
              <a:rPr lang="en-US" sz="1400" dirty="0" err="1">
                <a:latin typeface="Franklin Gothic Book" panose="020B0503020102020204" pitchFamily="34" charset="0"/>
              </a:rPr>
              <a:t>Securitisation</a:t>
            </a:r>
            <a:r>
              <a:rPr lang="en-US" sz="1400" dirty="0">
                <a:latin typeface="Franklin Gothic Book" panose="020B0503020102020204" pitchFamily="34" charset="0"/>
              </a:rPr>
              <a:t> Data Reports.</a:t>
            </a:r>
          </a:p>
        </p:txBody>
      </p:sp>
      <p:sp>
        <p:nvSpPr>
          <p:cNvPr id="6" name="TextBox 5">
            <a:extLst>
              <a:ext uri="{FF2B5EF4-FFF2-40B4-BE49-F238E27FC236}">
                <a16:creationId xmlns:a16="http://schemas.microsoft.com/office/drawing/2014/main" id="{78F6B7A9-3046-43AE-8D84-B115A9DBD28A}"/>
              </a:ext>
            </a:extLst>
          </p:cNvPr>
          <p:cNvSpPr txBox="1"/>
          <p:nvPr/>
        </p:nvSpPr>
        <p:spPr>
          <a:xfrm>
            <a:off x="1585448" y="1527150"/>
            <a:ext cx="2965926" cy="461665"/>
          </a:xfrm>
          <a:prstGeom prst="rect">
            <a:avLst/>
          </a:prstGeom>
          <a:noFill/>
        </p:spPr>
        <p:txBody>
          <a:bodyPr wrap="square" rtlCol="0">
            <a:spAutoFit/>
          </a:bodyPr>
          <a:lstStyle/>
          <a:p>
            <a:r>
              <a:rPr lang="en-US" sz="2400" dirty="0">
                <a:latin typeface="Franklin Gothic Book" panose="020B0503020102020204" pitchFamily="34" charset="0"/>
              </a:rPr>
              <a:t>€</a:t>
            </a:r>
            <a:r>
              <a:rPr lang="en-US" sz="2400" dirty="0">
                <a:latin typeface="Franklin Gothic Medium" panose="020B0603020102020204" pitchFamily="34" charset="0"/>
              </a:rPr>
              <a:t>1 ≈ ₹90 ≈ US$1.10</a:t>
            </a:r>
          </a:p>
        </p:txBody>
      </p:sp>
    </p:spTree>
    <p:extLst>
      <p:ext uri="{BB962C8B-B14F-4D97-AF65-F5344CB8AC3E}">
        <p14:creationId xmlns:p14="http://schemas.microsoft.com/office/powerpoint/2010/main" val="1783937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507F0-44AA-5766-1E59-1C4DCA8B854E}"/>
              </a:ext>
            </a:extLst>
          </p:cNvPr>
          <p:cNvSpPr>
            <a:spLocks noGrp="1"/>
          </p:cNvSpPr>
          <p:nvPr>
            <p:ph type="title"/>
          </p:nvPr>
        </p:nvSpPr>
        <p:spPr/>
        <p:txBody>
          <a:bodyPr>
            <a:normAutofit fontScale="90000"/>
          </a:bodyPr>
          <a:lstStyle/>
          <a:p>
            <a:r>
              <a:rPr lang="en-US" dirty="0"/>
              <a:t>Chinese Securitization Issuance Volume (</a:t>
            </a:r>
            <a:r>
              <a:rPr lang="ja-JP" altLang="en-US" dirty="0"/>
              <a:t>元</a:t>
            </a:r>
            <a:r>
              <a:rPr lang="en-US" dirty="0"/>
              <a:t> trillions)</a:t>
            </a:r>
          </a:p>
        </p:txBody>
      </p:sp>
      <p:graphicFrame>
        <p:nvGraphicFramePr>
          <p:cNvPr id="7" name="Content Placeholder 6">
            <a:extLst>
              <a:ext uri="{FF2B5EF4-FFF2-40B4-BE49-F238E27FC236}">
                <a16:creationId xmlns:a16="http://schemas.microsoft.com/office/drawing/2014/main" id="{AD1C35F7-ACDD-B50D-0BF8-97B7F9B01940}"/>
              </a:ext>
            </a:extLst>
          </p:cNvPr>
          <p:cNvGraphicFramePr>
            <a:graphicFrameLocks noGrp="1"/>
          </p:cNvGraphicFramePr>
          <p:nvPr>
            <p:ph idx="1"/>
            <p:extLst>
              <p:ext uri="{D42A27DB-BD31-4B8C-83A1-F6EECF244321}">
                <p14:modId xmlns:p14="http://schemas.microsoft.com/office/powerpoint/2010/main" val="2880045520"/>
              </p:ext>
            </p:extLst>
          </p:nvPr>
        </p:nvGraphicFramePr>
        <p:xfrm>
          <a:off x="304800" y="1143000"/>
          <a:ext cx="11684000" cy="5105400"/>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C6120A46-A88D-FDA6-80BA-18CC739404B4}"/>
              </a:ext>
            </a:extLst>
          </p:cNvPr>
          <p:cNvSpPr>
            <a:spLocks noGrp="1"/>
          </p:cNvSpPr>
          <p:nvPr>
            <p:ph type="sldNum" sz="quarter" idx="12"/>
          </p:nvPr>
        </p:nvSpPr>
        <p:spPr/>
        <p:txBody>
          <a:bodyPr/>
          <a:lstStyle/>
          <a:p>
            <a:fld id="{57D153DC-23AF-4A56-A2D0-32B21F010D54}" type="slidenum">
              <a:rPr lang="en-US" smtClean="0"/>
              <a:pPr/>
              <a:t>6</a:t>
            </a:fld>
            <a:endParaRPr lang="en-US" dirty="0"/>
          </a:p>
        </p:txBody>
      </p:sp>
      <p:sp>
        <p:nvSpPr>
          <p:cNvPr id="8" name="TextBox 7">
            <a:extLst>
              <a:ext uri="{FF2B5EF4-FFF2-40B4-BE49-F238E27FC236}">
                <a16:creationId xmlns:a16="http://schemas.microsoft.com/office/drawing/2014/main" id="{7E31D2FD-101E-7895-A2F5-C1B0E464A8F2}"/>
              </a:ext>
            </a:extLst>
          </p:cNvPr>
          <p:cNvSpPr txBox="1"/>
          <p:nvPr/>
        </p:nvSpPr>
        <p:spPr>
          <a:xfrm>
            <a:off x="1523071" y="2037490"/>
            <a:ext cx="3560206" cy="461665"/>
          </a:xfrm>
          <a:prstGeom prst="rect">
            <a:avLst/>
          </a:prstGeom>
          <a:noFill/>
        </p:spPr>
        <p:txBody>
          <a:bodyPr wrap="square" rtlCol="0">
            <a:spAutoFit/>
          </a:bodyPr>
          <a:lstStyle/>
          <a:p>
            <a:r>
              <a:rPr lang="ja-JP" altLang="en-US" sz="2400" dirty="0"/>
              <a:t>元</a:t>
            </a:r>
            <a:r>
              <a:rPr lang="en-US" sz="2400" dirty="0">
                <a:latin typeface="Franklin Gothic Medium" panose="020B0603020102020204" pitchFamily="34" charset="0"/>
              </a:rPr>
              <a:t>1 ≈ ₹11.8 ≈ US$0.144</a:t>
            </a:r>
          </a:p>
        </p:txBody>
      </p:sp>
      <p:sp>
        <p:nvSpPr>
          <p:cNvPr id="3" name="TextBox 2">
            <a:extLst>
              <a:ext uri="{FF2B5EF4-FFF2-40B4-BE49-F238E27FC236}">
                <a16:creationId xmlns:a16="http://schemas.microsoft.com/office/drawing/2014/main" id="{6CAFB578-767A-F36B-8846-F8E7FD854152}"/>
              </a:ext>
            </a:extLst>
          </p:cNvPr>
          <p:cNvSpPr txBox="1"/>
          <p:nvPr/>
        </p:nvSpPr>
        <p:spPr>
          <a:xfrm>
            <a:off x="534688" y="6236873"/>
            <a:ext cx="7358743" cy="307777"/>
          </a:xfrm>
          <a:prstGeom prst="rect">
            <a:avLst/>
          </a:prstGeom>
          <a:noFill/>
        </p:spPr>
        <p:txBody>
          <a:bodyPr wrap="square" rtlCol="0">
            <a:spAutoFit/>
          </a:bodyPr>
          <a:lstStyle/>
          <a:p>
            <a:r>
              <a:rPr lang="en-US" sz="1400" dirty="0">
                <a:latin typeface="Franklin Gothic Book" panose="020B0503020102020204" pitchFamily="34" charset="0"/>
              </a:rPr>
              <a:t>Source: S&amp;P.</a:t>
            </a:r>
          </a:p>
        </p:txBody>
      </p:sp>
    </p:spTree>
    <p:extLst>
      <p:ext uri="{BB962C8B-B14F-4D97-AF65-F5344CB8AC3E}">
        <p14:creationId xmlns:p14="http://schemas.microsoft.com/office/powerpoint/2010/main" val="4174347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794BE-1BC9-05BD-4310-D3FB13371834}"/>
              </a:ext>
            </a:extLst>
          </p:cNvPr>
          <p:cNvSpPr>
            <a:spLocks noGrp="1"/>
          </p:cNvSpPr>
          <p:nvPr>
            <p:ph type="title"/>
          </p:nvPr>
        </p:nvSpPr>
        <p:spPr/>
        <p:txBody>
          <a:bodyPr>
            <a:normAutofit fontScale="90000"/>
          </a:bodyPr>
          <a:lstStyle/>
          <a:p>
            <a:r>
              <a:rPr lang="en-US" dirty="0"/>
              <a:t>U.S. Inflation: Consumer Price Index (12-month Change)</a:t>
            </a:r>
          </a:p>
        </p:txBody>
      </p:sp>
      <p:graphicFrame>
        <p:nvGraphicFramePr>
          <p:cNvPr id="7" name="Content Placeholder 6">
            <a:extLst>
              <a:ext uri="{FF2B5EF4-FFF2-40B4-BE49-F238E27FC236}">
                <a16:creationId xmlns:a16="http://schemas.microsoft.com/office/drawing/2014/main" id="{F7BBAAF0-1D6B-B6F5-6859-B941349E3CA6}"/>
              </a:ext>
            </a:extLst>
          </p:cNvPr>
          <p:cNvGraphicFramePr>
            <a:graphicFrameLocks noGrp="1"/>
          </p:cNvGraphicFramePr>
          <p:nvPr>
            <p:ph idx="1"/>
            <p:extLst>
              <p:ext uri="{D42A27DB-BD31-4B8C-83A1-F6EECF244321}">
                <p14:modId xmlns:p14="http://schemas.microsoft.com/office/powerpoint/2010/main" val="3574700402"/>
              </p:ext>
            </p:extLst>
          </p:nvPr>
        </p:nvGraphicFramePr>
        <p:xfrm>
          <a:off x="275303" y="1123335"/>
          <a:ext cx="11684000" cy="5105400"/>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388F7EA4-CB5A-8252-8222-C46760C7FC53}"/>
              </a:ext>
            </a:extLst>
          </p:cNvPr>
          <p:cNvSpPr>
            <a:spLocks noGrp="1"/>
          </p:cNvSpPr>
          <p:nvPr>
            <p:ph type="sldNum" sz="quarter" idx="12"/>
          </p:nvPr>
        </p:nvSpPr>
        <p:spPr/>
        <p:txBody>
          <a:bodyPr/>
          <a:lstStyle/>
          <a:p>
            <a:fld id="{57D153DC-23AF-4A56-A2D0-32B21F010D54}" type="slidenum">
              <a:rPr lang="en-US" smtClean="0"/>
              <a:pPr/>
              <a:t>7</a:t>
            </a:fld>
            <a:endParaRPr lang="en-US"/>
          </a:p>
        </p:txBody>
      </p:sp>
      <p:sp>
        <p:nvSpPr>
          <p:cNvPr id="8" name="TextBox 7">
            <a:extLst>
              <a:ext uri="{FF2B5EF4-FFF2-40B4-BE49-F238E27FC236}">
                <a16:creationId xmlns:a16="http://schemas.microsoft.com/office/drawing/2014/main" id="{04AC3FBB-4942-3D59-EEA4-23D5DA44AA11}"/>
              </a:ext>
            </a:extLst>
          </p:cNvPr>
          <p:cNvSpPr txBox="1"/>
          <p:nvPr/>
        </p:nvSpPr>
        <p:spPr>
          <a:xfrm>
            <a:off x="499478" y="6334780"/>
            <a:ext cx="9427464" cy="307777"/>
          </a:xfrm>
          <a:prstGeom prst="rect">
            <a:avLst/>
          </a:prstGeom>
          <a:noFill/>
        </p:spPr>
        <p:txBody>
          <a:bodyPr wrap="square" rtlCol="0">
            <a:spAutoFit/>
          </a:bodyPr>
          <a:lstStyle/>
          <a:p>
            <a:r>
              <a:rPr lang="en-US" sz="1400" dirty="0"/>
              <a:t>Source: Federal Reserve Bank of St. Louis (CPIAUCSL)</a:t>
            </a:r>
          </a:p>
        </p:txBody>
      </p:sp>
    </p:spTree>
    <p:extLst>
      <p:ext uri="{BB962C8B-B14F-4D97-AF65-F5344CB8AC3E}">
        <p14:creationId xmlns:p14="http://schemas.microsoft.com/office/powerpoint/2010/main" val="207890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61160-E038-5ABF-B390-C591824BDB4A}"/>
              </a:ext>
            </a:extLst>
          </p:cNvPr>
          <p:cNvSpPr>
            <a:spLocks noGrp="1"/>
          </p:cNvSpPr>
          <p:nvPr>
            <p:ph type="title"/>
          </p:nvPr>
        </p:nvSpPr>
        <p:spPr/>
        <p:txBody>
          <a:bodyPr>
            <a:normAutofit fontScale="90000"/>
          </a:bodyPr>
          <a:lstStyle/>
          <a:p>
            <a:r>
              <a:rPr lang="en-US" dirty="0"/>
              <a:t>U.S. Inflation: Federal Funds Target Rate (%)</a:t>
            </a:r>
          </a:p>
        </p:txBody>
      </p:sp>
      <p:graphicFrame>
        <p:nvGraphicFramePr>
          <p:cNvPr id="7" name="Content Placeholder 6">
            <a:extLst>
              <a:ext uri="{FF2B5EF4-FFF2-40B4-BE49-F238E27FC236}">
                <a16:creationId xmlns:a16="http://schemas.microsoft.com/office/drawing/2014/main" id="{1E1123BE-6913-4576-D953-618056221001}"/>
              </a:ext>
            </a:extLst>
          </p:cNvPr>
          <p:cNvGraphicFramePr>
            <a:graphicFrameLocks noGrp="1"/>
          </p:cNvGraphicFramePr>
          <p:nvPr>
            <p:ph idx="1"/>
            <p:extLst>
              <p:ext uri="{D42A27DB-BD31-4B8C-83A1-F6EECF244321}">
                <p14:modId xmlns:p14="http://schemas.microsoft.com/office/powerpoint/2010/main" val="1510523821"/>
              </p:ext>
            </p:extLst>
          </p:nvPr>
        </p:nvGraphicFramePr>
        <p:xfrm>
          <a:off x="304800" y="1143001"/>
          <a:ext cx="11684000" cy="4718304"/>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D573F6C3-16EB-E62E-C0B1-7F75DB60473E}"/>
              </a:ext>
            </a:extLst>
          </p:cNvPr>
          <p:cNvSpPr>
            <a:spLocks noGrp="1"/>
          </p:cNvSpPr>
          <p:nvPr>
            <p:ph type="sldNum" sz="quarter" idx="12"/>
          </p:nvPr>
        </p:nvSpPr>
        <p:spPr/>
        <p:txBody>
          <a:bodyPr/>
          <a:lstStyle/>
          <a:p>
            <a:fld id="{57D153DC-23AF-4A56-A2D0-32B21F010D54}" type="slidenum">
              <a:rPr lang="en-US" smtClean="0"/>
              <a:pPr/>
              <a:t>8</a:t>
            </a:fld>
            <a:endParaRPr lang="en-US"/>
          </a:p>
        </p:txBody>
      </p:sp>
      <p:sp>
        <p:nvSpPr>
          <p:cNvPr id="3" name="TextBox 2">
            <a:extLst>
              <a:ext uri="{FF2B5EF4-FFF2-40B4-BE49-F238E27FC236}">
                <a16:creationId xmlns:a16="http://schemas.microsoft.com/office/drawing/2014/main" id="{1D1E97C2-4C47-6F66-D16B-CC8A8991B131}"/>
              </a:ext>
            </a:extLst>
          </p:cNvPr>
          <p:cNvSpPr txBox="1"/>
          <p:nvPr/>
        </p:nvSpPr>
        <p:spPr>
          <a:xfrm>
            <a:off x="548640" y="6035040"/>
            <a:ext cx="9427464" cy="523220"/>
          </a:xfrm>
          <a:prstGeom prst="rect">
            <a:avLst/>
          </a:prstGeom>
          <a:noFill/>
        </p:spPr>
        <p:txBody>
          <a:bodyPr wrap="square" rtlCol="0">
            <a:spAutoFit/>
          </a:bodyPr>
          <a:lstStyle/>
          <a:p>
            <a:r>
              <a:rPr lang="en-US" sz="1400" dirty="0"/>
              <a:t>Note: The Federal Funds target rate started being given as a range on December 16, 2008. Values shown after that date reflect the upper bound of the target range.</a:t>
            </a:r>
          </a:p>
        </p:txBody>
      </p:sp>
    </p:spTree>
    <p:extLst>
      <p:ext uri="{BB962C8B-B14F-4D97-AF65-F5344CB8AC3E}">
        <p14:creationId xmlns:p14="http://schemas.microsoft.com/office/powerpoint/2010/main" val="2351529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AC8A7-B004-FBE3-3804-AF178F500754}"/>
              </a:ext>
            </a:extLst>
          </p:cNvPr>
          <p:cNvSpPr>
            <a:spLocks noGrp="1"/>
          </p:cNvSpPr>
          <p:nvPr>
            <p:ph type="title"/>
          </p:nvPr>
        </p:nvSpPr>
        <p:spPr/>
        <p:txBody>
          <a:bodyPr>
            <a:normAutofit fontScale="90000"/>
          </a:bodyPr>
          <a:lstStyle/>
          <a:p>
            <a:r>
              <a:rPr lang="en-US" dirty="0"/>
              <a:t>Possible Recession: U.S. Real GDP (12-month Change, %)</a:t>
            </a:r>
          </a:p>
        </p:txBody>
      </p:sp>
      <p:graphicFrame>
        <p:nvGraphicFramePr>
          <p:cNvPr id="7" name="Content Placeholder 6">
            <a:extLst>
              <a:ext uri="{FF2B5EF4-FFF2-40B4-BE49-F238E27FC236}">
                <a16:creationId xmlns:a16="http://schemas.microsoft.com/office/drawing/2014/main" id="{A56A596B-FF03-C21E-586C-B6E3C4BD43BE}"/>
              </a:ext>
            </a:extLst>
          </p:cNvPr>
          <p:cNvGraphicFramePr>
            <a:graphicFrameLocks noGrp="1"/>
          </p:cNvGraphicFramePr>
          <p:nvPr>
            <p:ph idx="1"/>
            <p:extLst>
              <p:ext uri="{D42A27DB-BD31-4B8C-83A1-F6EECF244321}">
                <p14:modId xmlns:p14="http://schemas.microsoft.com/office/powerpoint/2010/main" val="749925267"/>
              </p:ext>
            </p:extLst>
          </p:nvPr>
        </p:nvGraphicFramePr>
        <p:xfrm>
          <a:off x="304800" y="1143000"/>
          <a:ext cx="11684000" cy="5105400"/>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9174BC9C-CDB5-C0FF-AC59-3049EF9E33F6}"/>
              </a:ext>
            </a:extLst>
          </p:cNvPr>
          <p:cNvSpPr>
            <a:spLocks noGrp="1"/>
          </p:cNvSpPr>
          <p:nvPr>
            <p:ph type="sldNum" sz="quarter" idx="12"/>
          </p:nvPr>
        </p:nvSpPr>
        <p:spPr/>
        <p:txBody>
          <a:bodyPr/>
          <a:lstStyle/>
          <a:p>
            <a:fld id="{57D153DC-23AF-4A56-A2D0-32B21F010D54}" type="slidenum">
              <a:rPr lang="en-US" smtClean="0"/>
              <a:pPr/>
              <a:t>9</a:t>
            </a:fld>
            <a:endParaRPr lang="en-US" dirty="0"/>
          </a:p>
        </p:txBody>
      </p:sp>
      <p:sp>
        <p:nvSpPr>
          <p:cNvPr id="8" name="TextBox 7">
            <a:extLst>
              <a:ext uri="{FF2B5EF4-FFF2-40B4-BE49-F238E27FC236}">
                <a16:creationId xmlns:a16="http://schemas.microsoft.com/office/drawing/2014/main" id="{03FB81C1-BB83-DC8F-0534-E3619E051CA0}"/>
              </a:ext>
            </a:extLst>
          </p:cNvPr>
          <p:cNvSpPr txBox="1"/>
          <p:nvPr/>
        </p:nvSpPr>
        <p:spPr>
          <a:xfrm>
            <a:off x="528975" y="6271015"/>
            <a:ext cx="9427464" cy="307777"/>
          </a:xfrm>
          <a:prstGeom prst="rect">
            <a:avLst/>
          </a:prstGeom>
          <a:noFill/>
        </p:spPr>
        <p:txBody>
          <a:bodyPr wrap="square" rtlCol="0">
            <a:spAutoFit/>
          </a:bodyPr>
          <a:lstStyle/>
          <a:p>
            <a:r>
              <a:rPr lang="en-US" sz="1400" dirty="0"/>
              <a:t>Source: Federal Reserve Bank of St. Louis (A191RO1Q156NBEA)</a:t>
            </a:r>
          </a:p>
        </p:txBody>
      </p:sp>
      <p:sp>
        <p:nvSpPr>
          <p:cNvPr id="3" name="TextBox 2">
            <a:extLst>
              <a:ext uri="{FF2B5EF4-FFF2-40B4-BE49-F238E27FC236}">
                <a16:creationId xmlns:a16="http://schemas.microsoft.com/office/drawing/2014/main" id="{BFAE22C9-55C5-17D0-623F-3B31480620D3}"/>
              </a:ext>
            </a:extLst>
          </p:cNvPr>
          <p:cNvSpPr txBox="1"/>
          <p:nvPr/>
        </p:nvSpPr>
        <p:spPr>
          <a:xfrm>
            <a:off x="1008397" y="4652525"/>
            <a:ext cx="7747820" cy="830997"/>
          </a:xfrm>
          <a:prstGeom prst="rect">
            <a:avLst/>
          </a:prstGeom>
          <a:solidFill>
            <a:srgbClr val="FF0000"/>
          </a:solidFill>
          <a:ln w="6350">
            <a:solidFill>
              <a:schemeClr val="tx1"/>
            </a:solidFill>
          </a:ln>
        </p:spPr>
        <p:txBody>
          <a:bodyPr wrap="square" rtlCol="0">
            <a:spAutoFit/>
          </a:bodyPr>
          <a:lstStyle/>
          <a:p>
            <a:pPr algn="ctr"/>
            <a:r>
              <a:rPr lang="en-US" sz="2400" dirty="0">
                <a:solidFill>
                  <a:schemeClr val="bg1"/>
                </a:solidFill>
                <a:latin typeface="Franklin Gothic Demi" panose="020B0703020102020204" pitchFamily="34" charset="0"/>
              </a:rPr>
              <a:t>U.S. GDP annual growth rate for 2023Q1 was 1.1%</a:t>
            </a:r>
            <a:br>
              <a:rPr lang="en-US" sz="2400" dirty="0">
                <a:solidFill>
                  <a:schemeClr val="bg1"/>
                </a:solidFill>
                <a:latin typeface="Franklin Gothic Demi" panose="020B0703020102020204" pitchFamily="34" charset="0"/>
              </a:rPr>
            </a:br>
            <a:r>
              <a:rPr lang="en-US" sz="2400" dirty="0">
                <a:solidFill>
                  <a:schemeClr val="bg1"/>
                </a:solidFill>
                <a:latin typeface="Franklin Gothic Demi" panose="020B0703020102020204" pitchFamily="34" charset="0"/>
              </a:rPr>
              <a:t>EU GDP annual growth rate for 2023Q1 was 0.3%</a:t>
            </a:r>
          </a:p>
        </p:txBody>
      </p:sp>
      <p:cxnSp>
        <p:nvCxnSpPr>
          <p:cNvPr id="13" name="Connector: Curved 12">
            <a:extLst>
              <a:ext uri="{FF2B5EF4-FFF2-40B4-BE49-F238E27FC236}">
                <a16:creationId xmlns:a16="http://schemas.microsoft.com/office/drawing/2014/main" id="{2960CDC1-55AB-F9E1-C78E-3B3A87A842F3}"/>
              </a:ext>
            </a:extLst>
          </p:cNvPr>
          <p:cNvCxnSpPr/>
          <p:nvPr/>
        </p:nvCxnSpPr>
        <p:spPr>
          <a:xfrm>
            <a:off x="9507793" y="2064775"/>
            <a:ext cx="1966452" cy="1504335"/>
          </a:xfrm>
          <a:prstGeom prst="curvedConnector3">
            <a:avLst>
              <a:gd name="adj1" fmla="val 100000"/>
            </a:avLst>
          </a:prstGeom>
          <a:ln w="3492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5970036"/>
      </p:ext>
    </p:extLst>
  </p:cSld>
  <p:clrMapOvr>
    <a:masterClrMapping/>
  </p:clrMapOvr>
</p:sld>
</file>

<file path=ppt/theme/theme1.xml><?xml version="1.0" encoding="utf-8"?>
<a:theme xmlns:a="http://schemas.openxmlformats.org/drawingml/2006/main" name="MHA Light Background01">
  <a:themeElements>
    <a:clrScheme name="MHA Custom 2">
      <a:dk1>
        <a:sysClr val="windowText" lastClr="000000"/>
      </a:dk1>
      <a:lt1>
        <a:sysClr val="window" lastClr="FFFFFF"/>
      </a:lt1>
      <a:dk2>
        <a:srgbClr val="4E5B6F"/>
      </a:dk2>
      <a:lt2>
        <a:srgbClr val="D6ECFF"/>
      </a:lt2>
      <a:accent1>
        <a:srgbClr val="FFB3B3"/>
      </a:accent1>
      <a:accent2>
        <a:srgbClr val="FFFFCC"/>
      </a:accent2>
      <a:accent3>
        <a:srgbClr val="B3FFB3"/>
      </a:accent3>
      <a:accent4>
        <a:srgbClr val="B9FFFF"/>
      </a:accent4>
      <a:accent5>
        <a:srgbClr val="B7B3FF"/>
      </a:accent5>
      <a:accent6>
        <a:srgbClr val="FF9FE6"/>
      </a:accent6>
      <a:hlink>
        <a:srgbClr val="0000FF"/>
      </a:hlink>
      <a:folHlink>
        <a:srgbClr val="5F77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HA Light Template 2021-11-08.potx" id="{A3290974-52C4-456B-81B3-5B0EB3166CE0}" vid="{9BF8DF33-1172-4D69-B467-ECBC565BB4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MHA Light Template 2021-11-08</Template>
  <TotalTime>2853</TotalTime>
  <Words>1304</Words>
  <Application>Microsoft Office PowerPoint</Application>
  <PresentationFormat>Widescreen</PresentationFormat>
  <Paragraphs>136</Paragraphs>
  <Slides>20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Franklin Gothic Book</vt:lpstr>
      <vt:lpstr>Franklin Gothic Demi</vt:lpstr>
      <vt:lpstr>Franklin Gothic Medium</vt:lpstr>
      <vt:lpstr>MHA Light Background01</vt:lpstr>
      <vt:lpstr>Global Securitization Markets and Selected Issues</vt:lpstr>
      <vt:lpstr>Overview</vt:lpstr>
      <vt:lpstr>U.S. Structured Finance Issuance Volume (US$ trillions)</vt:lpstr>
      <vt:lpstr>U.S. Structured Finance Issuance Volume, ex-Agency MBS (US$ trillions)</vt:lpstr>
      <vt:lpstr>European Securitization Volume - Placed &amp; Retained (€ billions)</vt:lpstr>
      <vt:lpstr>Chinese Securitization Issuance Volume (元 trillions)</vt:lpstr>
      <vt:lpstr>U.S. Inflation: Consumer Price Index (12-month Change)</vt:lpstr>
      <vt:lpstr>U.S. Inflation: Federal Funds Target Rate (%)</vt:lpstr>
      <vt:lpstr>Possible Recession: U.S. Real GDP (12-month Change, %)</vt:lpstr>
      <vt:lpstr>Hot Real Estate Market: California, FHFA Home Price Index</vt:lpstr>
      <vt:lpstr>Hot Real Estate Market: Florida, FHFA Home Price Index</vt:lpstr>
      <vt:lpstr>SEC Conflict-of-Interest Proposal</vt:lpstr>
      <vt:lpstr>EU Transparency Requirements: Int’l Application </vt:lpstr>
      <vt:lpstr>ESG -- Definitional &amp; Other Issues</vt:lpstr>
      <vt:lpstr>ESG -- Initiatives</vt:lpstr>
      <vt:lpstr>ESG -- European Laws</vt:lpstr>
      <vt:lpstr>ESG -- U.S. </vt:lpstr>
      <vt:lpstr>ESG -- U.S. Energy Consumption by Source and End Use, 2021</vt:lpstr>
      <vt:lpstr>ESG -- Investment Approaches</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Securitization Global Perspective and Selected Issues</dc:title>
  <dc:creator>Mark Adelson</dc:creator>
  <cp:lastModifiedBy>Mark Adelson</cp:lastModifiedBy>
  <cp:revision>48</cp:revision>
  <dcterms:created xsi:type="dcterms:W3CDTF">2021-11-08T19:09:25Z</dcterms:created>
  <dcterms:modified xsi:type="dcterms:W3CDTF">2023-05-13T21:17:28Z</dcterms:modified>
</cp:coreProperties>
</file>